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9" r:id="rId3"/>
    <p:sldId id="295" r:id="rId4"/>
    <p:sldId id="290" r:id="rId5"/>
    <p:sldId id="293" r:id="rId6"/>
    <p:sldId id="294" r:id="rId7"/>
    <p:sldId id="296" r:id="rId8"/>
    <p:sldId id="297" r:id="rId9"/>
    <p:sldId id="298" r:id="rId10"/>
    <p:sldId id="282" r:id="rId11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FF00"/>
    <a:srgbClr val="008000"/>
    <a:srgbClr val="004789"/>
    <a:srgbClr val="F6BEBF"/>
    <a:srgbClr val="FFC000"/>
    <a:srgbClr val="FF7C80"/>
    <a:srgbClr val="7F7F7F"/>
    <a:srgbClr val="9CC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" y="3117273"/>
            <a:ext cx="5210886" cy="3390792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-24938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우주마을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1" y="3615953"/>
            <a:ext cx="4921134" cy="30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1760" y="2629971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용감하게 블랙홀을 탐험해요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911760" y="3917516"/>
            <a:ext cx="501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캄캄한 길이라 어두워요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어둠이 싫은 친구는 미리 선생님께 얘기해서 다른 길로 갈 수 있어요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6911760" y="5702953"/>
            <a:ext cx="441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/>
              <a:t>천천히 걸어요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4884" y="368920"/>
            <a:ext cx="35671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블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랙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홀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42539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34971" y="316851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734971" y="490898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785" y="625935"/>
            <a:ext cx="5699453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81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1317" y="2618132"/>
            <a:ext cx="477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앉아서 </a:t>
            </a:r>
            <a:r>
              <a:rPr lang="en-US" altLang="ko-KR" dirty="0"/>
              <a:t>3D</a:t>
            </a:r>
            <a:r>
              <a:rPr lang="ko-KR" altLang="en-US" dirty="0"/>
              <a:t>안경을 쓰고</a:t>
            </a:r>
            <a:r>
              <a:rPr lang="en-US" altLang="ko-KR" dirty="0"/>
              <a:t>,</a:t>
            </a:r>
            <a:r>
              <a:rPr lang="ko-KR" altLang="en-US" dirty="0"/>
              <a:t> 입체영상을 관람해요 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821318" y="3852152"/>
            <a:ext cx="492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계단을 조심해요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3D</a:t>
            </a:r>
            <a:r>
              <a:rPr lang="ko-KR" altLang="en-US" dirty="0"/>
              <a:t>안경 렌즈를 만지면 흐리게 보여요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조용하면 친구들도 재미있게 볼 수 있어요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6946009" y="5556626"/>
            <a:ext cx="441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영상을 볼 때는 앉아서 감상해요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39213" y="457200"/>
            <a:ext cx="36527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3D</a:t>
            </a:r>
            <a:r>
              <a:rPr lang="ko-KR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입체영상관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533482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533482" y="3048752"/>
            <a:ext cx="2643784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533482" y="4832763"/>
            <a:ext cx="2615394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4" y="597845"/>
            <a:ext cx="5764981" cy="576000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47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86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1151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손에 반응하는 전자기파를 </a:t>
            </a:r>
            <a:r>
              <a:rPr lang="ko-KR" altLang="en-US" dirty="0" err="1"/>
              <a:t>방전구와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방전판으로</a:t>
            </a:r>
            <a:r>
              <a:rPr lang="ko-KR" altLang="en-US" dirty="0"/>
              <a:t> 관찰해요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163584" y="4151420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방전구는</a:t>
            </a:r>
            <a:r>
              <a:rPr lang="ko-KR" altLang="en-US" dirty="0"/>
              <a:t> 손으로 만져보며 관찰해요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방전판은</a:t>
            </a:r>
            <a:r>
              <a:rPr lang="ko-KR" altLang="en-US" dirty="0"/>
              <a:t> 아름다운 소리를 들려줘요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56017" y="5681397"/>
            <a:ext cx="437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방전구는</a:t>
            </a:r>
            <a:r>
              <a:rPr lang="ko-KR" altLang="en-US" sz="2000" b="1" dirty="0"/>
              <a:t> 유리가 깨지지 않도록 </a:t>
            </a:r>
            <a:endParaRPr lang="en-US" altLang="ko-KR" sz="2000" b="1" dirty="0"/>
          </a:p>
          <a:p>
            <a:r>
              <a:rPr lang="ko-KR" altLang="en-US" sz="2000" b="1" dirty="0" err="1"/>
              <a:t>조심히</a:t>
            </a:r>
            <a:r>
              <a:rPr lang="ko-KR" altLang="en-US" sz="2000" b="1" dirty="0"/>
              <a:t> 만져요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21725" y="74377"/>
            <a:ext cx="356711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지지직</a:t>
            </a:r>
            <a:r>
              <a:rPr lang="en-US" altLang="ko-K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</a:p>
          <a:p>
            <a:pPr algn="ctr"/>
            <a:r>
              <a:rPr lang="ko-KR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움직이는 전기</a:t>
            </a:r>
            <a:endParaRPr lang="en-US" altLang="ko-K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69042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94363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03825" y="495646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26" y="533568"/>
            <a:ext cx="5883089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69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3207" y="2605032"/>
            <a:ext cx="537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눕는 의자에 기대어 앉아 천정의 </a:t>
            </a:r>
            <a:r>
              <a:rPr lang="en-US" altLang="ko-KR" dirty="0"/>
              <a:t>‘</a:t>
            </a:r>
            <a:r>
              <a:rPr lang="ko-KR" altLang="en-US" dirty="0"/>
              <a:t>별자리 이야기</a:t>
            </a:r>
            <a:r>
              <a:rPr lang="en-US" altLang="ko-KR" dirty="0"/>
              <a:t>＇</a:t>
            </a:r>
            <a:r>
              <a:rPr lang="ko-KR" altLang="en-US" dirty="0"/>
              <a:t> 영상을 관람해요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40" y="4185016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의자에 기대어 앉아요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큰소리는 친구들을 방해 한대요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012428" y="562400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의자에 올라가는 것은 위험해요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4884" y="99496"/>
            <a:ext cx="35671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어린왕자의</a:t>
            </a:r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반짝이는 별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74320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3564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35640" y="487591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789" y="533568"/>
            <a:ext cx="5693064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32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242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우주복을 입고 화면을 보며 사진을 찍고 </a:t>
            </a:r>
            <a:endParaRPr lang="en-US" altLang="ko-KR" dirty="0"/>
          </a:p>
          <a:p>
            <a:r>
              <a:rPr lang="ko-KR" altLang="en-US" dirty="0"/>
              <a:t>재미있게 꾸며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062302" y="4248711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찍고 싶은 방향과 반대로 움직여야</a:t>
            </a:r>
            <a:endParaRPr lang="en-US" altLang="ko-KR" dirty="0"/>
          </a:p>
          <a:p>
            <a:r>
              <a:rPr lang="ko-KR" altLang="en-US" dirty="0"/>
              <a:t>화면에 예쁘게 </a:t>
            </a:r>
            <a:r>
              <a:rPr lang="ko-KR" altLang="en-US" dirty="0" err="1"/>
              <a:t>나온대요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39103" y="5756594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차례를 지켜요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69550" y="334773"/>
            <a:ext cx="35671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우주가상체험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74320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35640" y="3464760"/>
            <a:ext cx="2547902" cy="646331"/>
            <a:chOff x="6984575" y="2297239"/>
            <a:chExt cx="2547902" cy="646331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333305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29723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35640" y="5027295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" y="484347"/>
            <a:ext cx="5595277" cy="594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34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1707" y="2654910"/>
            <a:ext cx="48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계단을 올라가</a:t>
            </a:r>
            <a:r>
              <a:rPr lang="en-US" altLang="ko-KR" dirty="0"/>
              <a:t>,</a:t>
            </a:r>
            <a:r>
              <a:rPr lang="ko-KR" altLang="en-US" dirty="0"/>
              <a:t> 우주인 사진을 찍어요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373394" y="3950692"/>
            <a:ext cx="439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계단은 조심조심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차례차례 한 사람씩 올라가요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65081" y="5492717"/>
            <a:ext cx="4509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계단 내려올 때 아래를 잘 살피며 </a:t>
            </a:r>
            <a:endParaRPr lang="en-US" altLang="ko-KR" sz="2000" b="1" dirty="0"/>
          </a:p>
          <a:p>
            <a:r>
              <a:rPr lang="ko-KR" altLang="en-US" sz="2000" b="1" dirty="0"/>
              <a:t>내려와요 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46817" y="249099"/>
            <a:ext cx="3745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우주인과 찰칵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03419" y="1856709"/>
            <a:ext cx="2455469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10672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7655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912" y="533568"/>
            <a:ext cx="6061118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8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만들고 싶은 별자리를 색깔 별 모양을 끼우고 고무줄로 연결해요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059141"/>
            <a:ext cx="46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고무줄을 너무 많이 늘이면 끊어져요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다른 친구들도 만들 수 있도록 정리해요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72642" y="5576614"/>
            <a:ext cx="5092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별 꽂는 곳에 얼굴을 대면 위험해요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51689" y="116689"/>
            <a:ext cx="37451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나의 별자리 만들기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24843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83495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5" y="533568"/>
            <a:ext cx="5618144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761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TV</a:t>
            </a:r>
            <a:r>
              <a:rPr lang="ko-KR" altLang="en-US" dirty="0"/>
              <a:t>와 카메라 앞에 서서</a:t>
            </a:r>
            <a:r>
              <a:rPr lang="en-US" altLang="ko-KR" dirty="0"/>
              <a:t>,</a:t>
            </a:r>
            <a:r>
              <a:rPr lang="ko-KR" altLang="en-US"/>
              <a:t> 몸과 그림자 막대를  </a:t>
            </a:r>
            <a:r>
              <a:rPr lang="ko-KR" altLang="en-US" dirty="0"/>
              <a:t>이용하여 음악에 맞추어 즐겁게 움직여요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01086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손에 든 도구가 친구의 도구나 내 모습과 겹치면 그림자가 잘 보이지 않게 </a:t>
            </a:r>
            <a:r>
              <a:rPr lang="ko-KR" altLang="en-US" dirty="0" err="1"/>
              <a:t>되요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72641" y="5462388"/>
            <a:ext cx="456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바닥의 발자국모양에 서서 활동해요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59256" y="339462"/>
            <a:ext cx="3745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신기한 그림자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29037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15887" y="469620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207" y="529408"/>
            <a:ext cx="5873177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2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1186</TotalTime>
  <Words>242</Words>
  <Application>Microsoft Office PowerPoint</Application>
  <PresentationFormat>와이드스크린</PresentationFormat>
  <Paragraphs>81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146</cp:revision>
  <cp:lastPrinted>2020-03-13T00:36:54Z</cp:lastPrinted>
  <dcterms:created xsi:type="dcterms:W3CDTF">2018-03-23T07:52:42Z</dcterms:created>
  <dcterms:modified xsi:type="dcterms:W3CDTF">2020-08-14T02:22:34Z</dcterms:modified>
</cp:coreProperties>
</file>