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9" r:id="rId2"/>
    <p:sldId id="289" r:id="rId3"/>
    <p:sldId id="295" r:id="rId4"/>
    <p:sldId id="290" r:id="rId5"/>
    <p:sldId id="293" r:id="rId6"/>
    <p:sldId id="294" r:id="rId7"/>
    <p:sldId id="296" r:id="rId8"/>
    <p:sldId id="297" r:id="rId9"/>
    <p:sldId id="298" r:id="rId10"/>
    <p:sldId id="282" r:id="rId11"/>
  </p:sldIdLst>
  <p:sldSz cx="12192000" cy="6858000"/>
  <p:notesSz cx="6865938" cy="9998075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6600"/>
    <a:srgbClr val="FFFF00"/>
    <a:srgbClr val="008000"/>
    <a:srgbClr val="004789"/>
    <a:srgbClr val="F6BEBF"/>
    <a:srgbClr val="FFC000"/>
    <a:srgbClr val="FF7C80"/>
    <a:srgbClr val="7F7F7F"/>
    <a:srgbClr val="9CC9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453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020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0687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158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8657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1224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171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86001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379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5174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719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067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3232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2020-08-14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154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707" y="3117273"/>
            <a:ext cx="5210886" cy="3390792"/>
          </a:xfrm>
          <a:prstGeom prst="rect">
            <a:avLst/>
          </a:prstGeom>
        </p:spPr>
      </p:pic>
      <p:sp>
        <p:nvSpPr>
          <p:cNvPr id="7" name="자유형 6"/>
          <p:cNvSpPr/>
          <p:nvPr/>
        </p:nvSpPr>
        <p:spPr>
          <a:xfrm>
            <a:off x="4419236" y="-24938"/>
            <a:ext cx="7772764" cy="5222918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prstClr val="white"/>
              </a:solidFill>
              <a:latin typeface="HY나무L" panose="02030600000101010101" pitchFamily="18" charset="-127"/>
              <a:ea typeface="HY나무L" panose="02030600000101010101" pitchFamily="18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53848" y="857133"/>
            <a:ext cx="513449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5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우주마을</a:t>
            </a:r>
            <a:endParaRPr lang="en-US" altLang="ko-KR" sz="54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사전안전교육</a:t>
            </a: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7103" y="3541139"/>
            <a:ext cx="4841239" cy="801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3032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자유형 6"/>
          <p:cNvSpPr/>
          <p:nvPr/>
        </p:nvSpPr>
        <p:spPr>
          <a:xfrm>
            <a:off x="4419236" y="0"/>
            <a:ext cx="7772764" cy="5222918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prstClr val="white"/>
              </a:solidFill>
              <a:latin typeface="HY나무L" panose="02030600000101010101" pitchFamily="18" charset="-127"/>
              <a:ea typeface="HY나무L" panose="02030600000101010101" pitchFamily="18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44044" y="1006739"/>
            <a:ext cx="74479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즐겁고</a:t>
            </a:r>
            <a:r>
              <a:rPr lang="ko-KR" altLang="en-US" sz="6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안전한</a:t>
            </a:r>
            <a:endParaRPr lang="en-US" altLang="ko-KR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8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체험을</a:t>
            </a:r>
            <a:r>
              <a:rPr lang="ko-KR" altLang="en-US" sz="6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해요</a:t>
            </a:r>
            <a:r>
              <a:rPr lang="en-US" altLang="ko-KR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~</a:t>
            </a:r>
            <a:endParaRPr lang="ko-KR" altLang="en-US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7030A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7103" y="3541139"/>
            <a:ext cx="4841239" cy="801445"/>
          </a:xfrm>
          <a:prstGeom prst="rect">
            <a:avLst/>
          </a:prstGeom>
        </p:spPr>
      </p:pic>
      <p:pic>
        <p:nvPicPr>
          <p:cNvPr id="2" name="그림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21" y="3615953"/>
            <a:ext cx="4921134" cy="3094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153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67000"/>
              </a:schemeClr>
            </a:gs>
            <a:gs pos="48000">
              <a:schemeClr val="accent1">
                <a:lumMod val="97000"/>
                <a:lumOff val="3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0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911760" y="2629971"/>
            <a:ext cx="4851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용감하게 블랙홀을 탐험해요</a:t>
            </a:r>
            <a:endParaRPr lang="en-US" altLang="ko-KR" dirty="0"/>
          </a:p>
        </p:txBody>
      </p:sp>
      <p:sp>
        <p:nvSpPr>
          <p:cNvPr id="25" name="TextBox 24"/>
          <p:cNvSpPr txBox="1"/>
          <p:nvPr/>
        </p:nvSpPr>
        <p:spPr>
          <a:xfrm>
            <a:off x="6911760" y="3917516"/>
            <a:ext cx="50117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/>
              <a:t>캄캄한 길이라 어두워요</a:t>
            </a:r>
            <a:endParaRPr lang="en-US" altLang="ko-K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/>
              <a:t>어둠이 싫은 친구는 미리 선생님께 얘기해서 다른 길로 갈 수 있어요</a:t>
            </a:r>
            <a:endParaRPr lang="en-US" altLang="ko-KR" dirty="0"/>
          </a:p>
        </p:txBody>
      </p:sp>
      <p:sp>
        <p:nvSpPr>
          <p:cNvPr id="26" name="TextBox 25"/>
          <p:cNvSpPr txBox="1"/>
          <p:nvPr/>
        </p:nvSpPr>
        <p:spPr>
          <a:xfrm>
            <a:off x="6911760" y="5702953"/>
            <a:ext cx="44140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/>
              <a:t>천천히 걸어요</a:t>
            </a:r>
            <a:endParaRPr lang="en-US" altLang="ko-KR" sz="2000" b="1" dirty="0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624884" y="368920"/>
            <a:ext cx="356711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블</a:t>
            </a:r>
            <a:r>
              <a:rPr lang="ko-KR" alt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54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랙</a:t>
            </a:r>
            <a:r>
              <a:rPr lang="ko-KR" alt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홀</a:t>
            </a:r>
            <a:endParaRPr lang="en-US" altLang="ko-K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6642539" y="1856709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6734971" y="3168513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92D05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6734971" y="4908984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00FF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3" name="그림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64785" y="625935"/>
            <a:ext cx="5699453" cy="576000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198140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0"/>
                <a:lumOff val="100000"/>
              </a:schemeClr>
            </a:gs>
            <a:gs pos="35000">
              <a:schemeClr val="accent5">
                <a:lumMod val="0"/>
                <a:lumOff val="100000"/>
              </a:schemeClr>
            </a:gs>
            <a:gs pos="100000">
              <a:schemeClr val="accent5">
                <a:lumMod val="1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-36282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21317" y="2618132"/>
            <a:ext cx="47784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앉아서 </a:t>
            </a:r>
            <a:r>
              <a:rPr lang="en-US" altLang="ko-KR" dirty="0"/>
              <a:t>3D</a:t>
            </a:r>
            <a:r>
              <a:rPr lang="ko-KR" altLang="en-US" dirty="0"/>
              <a:t>안경을 쓰고</a:t>
            </a:r>
            <a:r>
              <a:rPr lang="en-US" altLang="ko-KR" dirty="0"/>
              <a:t>,</a:t>
            </a:r>
            <a:r>
              <a:rPr lang="ko-KR" altLang="en-US" dirty="0"/>
              <a:t> 입체영상을 관람해요 </a:t>
            </a:r>
            <a:endParaRPr lang="en-US" altLang="ko-KR" dirty="0"/>
          </a:p>
        </p:txBody>
      </p:sp>
      <p:sp>
        <p:nvSpPr>
          <p:cNvPr id="25" name="TextBox 24"/>
          <p:cNvSpPr txBox="1"/>
          <p:nvPr/>
        </p:nvSpPr>
        <p:spPr>
          <a:xfrm>
            <a:off x="6821318" y="3852152"/>
            <a:ext cx="49217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/>
              <a:t>계단을 조심해요</a:t>
            </a:r>
            <a:endParaRPr lang="en-US" altLang="ko-K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dirty="0"/>
              <a:t>3D</a:t>
            </a:r>
            <a:r>
              <a:rPr lang="ko-KR" altLang="en-US" dirty="0"/>
              <a:t>안경 렌즈를 만지면 흐리게 보여요</a:t>
            </a:r>
            <a:endParaRPr lang="en-US" altLang="ko-K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/>
              <a:t>조용하면 친구들도 재미있게 볼 수 있어요</a:t>
            </a:r>
            <a:endParaRPr lang="en-US" altLang="ko-KR" dirty="0"/>
          </a:p>
        </p:txBody>
      </p:sp>
      <p:sp>
        <p:nvSpPr>
          <p:cNvPr id="26" name="TextBox 25"/>
          <p:cNvSpPr txBox="1"/>
          <p:nvPr/>
        </p:nvSpPr>
        <p:spPr>
          <a:xfrm>
            <a:off x="6946009" y="5556626"/>
            <a:ext cx="441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영상을 볼 때는 앉아서 감상해요</a:t>
            </a:r>
            <a:endParaRPr lang="en-US" altLang="ko-KR" sz="2000" b="1" dirty="0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539213" y="457200"/>
            <a:ext cx="3652787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3D</a:t>
            </a:r>
            <a:r>
              <a:rPr lang="ko-KR" altLang="en-US" sz="4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입체영상관</a:t>
            </a:r>
            <a:endParaRPr lang="en-US" altLang="ko-KR" sz="4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6533482" y="1856709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6533482" y="3048752"/>
            <a:ext cx="2643784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6533482" y="4832763"/>
            <a:ext cx="2615394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6" name="그림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894" y="597845"/>
            <a:ext cx="5764981" cy="5760000"/>
          </a:xfrm>
          <a:prstGeom prst="ellipse">
            <a:avLst/>
          </a:prstGeom>
          <a:ln w="190500" cap="rnd">
            <a:solidFill>
              <a:schemeClr val="bg1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riblet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224737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0"/>
                <a:lumOff val="100000"/>
              </a:schemeClr>
            </a:gs>
            <a:gs pos="35000">
              <a:schemeClr val="accent5">
                <a:lumMod val="0"/>
                <a:lumOff val="100000"/>
              </a:schemeClr>
            </a:gs>
            <a:gs pos="100000">
              <a:schemeClr val="accent5">
                <a:lumMod val="1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2086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-36282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071151" y="2605032"/>
            <a:ext cx="4851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손에 반응하는 전자기파를 </a:t>
            </a:r>
            <a:r>
              <a:rPr lang="ko-KR" altLang="en-US" dirty="0" err="1"/>
              <a:t>방전구와</a:t>
            </a:r>
            <a:r>
              <a:rPr lang="ko-KR" altLang="en-US" dirty="0"/>
              <a:t> </a:t>
            </a:r>
            <a:endParaRPr lang="en-US" altLang="ko-KR" dirty="0"/>
          </a:p>
          <a:p>
            <a:r>
              <a:rPr lang="ko-KR" altLang="en-US" dirty="0" err="1"/>
              <a:t>방전판으로</a:t>
            </a:r>
            <a:r>
              <a:rPr lang="ko-KR" altLang="en-US" dirty="0"/>
              <a:t> 관찰해요</a:t>
            </a:r>
            <a:endParaRPr lang="en-US" altLang="ko-KR" dirty="0"/>
          </a:p>
        </p:txBody>
      </p:sp>
      <p:sp>
        <p:nvSpPr>
          <p:cNvPr id="25" name="TextBox 24"/>
          <p:cNvSpPr txBox="1"/>
          <p:nvPr/>
        </p:nvSpPr>
        <p:spPr>
          <a:xfrm>
            <a:off x="7163584" y="4151420"/>
            <a:ext cx="43724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 err="1"/>
              <a:t>방전구는</a:t>
            </a:r>
            <a:r>
              <a:rPr lang="ko-KR" altLang="en-US" dirty="0"/>
              <a:t> 손으로 만져보며 관찰해요</a:t>
            </a:r>
            <a:endParaRPr lang="en-US" altLang="ko-K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 err="1"/>
              <a:t>방전판은</a:t>
            </a:r>
            <a:r>
              <a:rPr lang="ko-KR" altLang="en-US" dirty="0"/>
              <a:t> 아름다운 소리를 들려줘요</a:t>
            </a:r>
            <a:endParaRPr lang="en-US" altLang="ko-KR" dirty="0"/>
          </a:p>
        </p:txBody>
      </p:sp>
      <p:sp>
        <p:nvSpPr>
          <p:cNvPr id="26" name="TextBox 25"/>
          <p:cNvSpPr txBox="1"/>
          <p:nvPr/>
        </p:nvSpPr>
        <p:spPr>
          <a:xfrm>
            <a:off x="7256017" y="5681397"/>
            <a:ext cx="43724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err="1"/>
              <a:t>방전구는</a:t>
            </a:r>
            <a:r>
              <a:rPr lang="ko-KR" altLang="en-US" sz="2000" b="1" dirty="0"/>
              <a:t> 유리가 깨지지 않도록 </a:t>
            </a:r>
            <a:endParaRPr lang="en-US" altLang="ko-KR" sz="2000" b="1" dirty="0"/>
          </a:p>
          <a:p>
            <a:r>
              <a:rPr lang="ko-KR" altLang="en-US" sz="2000" b="1" dirty="0" err="1"/>
              <a:t>조심히</a:t>
            </a:r>
            <a:r>
              <a:rPr lang="ko-KR" altLang="en-US" sz="2000" b="1" dirty="0"/>
              <a:t> 만져요</a:t>
            </a:r>
            <a:endParaRPr lang="en-US" altLang="ko-KR" sz="2000" b="1" dirty="0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521725" y="74377"/>
            <a:ext cx="3567116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44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지지직</a:t>
            </a:r>
            <a:r>
              <a:rPr lang="en-US" altLang="ko-KR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! </a:t>
            </a:r>
          </a:p>
          <a:p>
            <a:pPr algn="ctr"/>
            <a:r>
              <a:rPr lang="ko-KR" altLang="en-US" sz="4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움직이는 전기</a:t>
            </a:r>
            <a:endParaRPr lang="en-US" altLang="ko-KR" sz="4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6869042" y="1856709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6894363" y="3340709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6903825" y="4956461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6" name="그림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8026" y="533568"/>
            <a:ext cx="5883089" cy="576000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136912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9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0"/>
                <a:lumOff val="100000"/>
              </a:schemeClr>
            </a:gs>
            <a:gs pos="35000">
              <a:schemeClr val="accent5">
                <a:lumMod val="0"/>
                <a:lumOff val="100000"/>
              </a:schemeClr>
            </a:gs>
            <a:gs pos="100000">
              <a:schemeClr val="accent5">
                <a:lumMod val="1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-36282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743207" y="2605032"/>
            <a:ext cx="53704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눕는 의자에 기대어 앉아 천정의 </a:t>
            </a:r>
            <a:r>
              <a:rPr lang="en-US" altLang="ko-KR" dirty="0"/>
              <a:t>‘</a:t>
            </a:r>
            <a:r>
              <a:rPr lang="ko-KR" altLang="en-US" dirty="0"/>
              <a:t>별자리 이야기</a:t>
            </a:r>
            <a:r>
              <a:rPr lang="en-US" altLang="ko-KR" dirty="0"/>
              <a:t>＇</a:t>
            </a:r>
            <a:r>
              <a:rPr lang="ko-KR" altLang="en-US" dirty="0"/>
              <a:t> 영상을 관람해요</a:t>
            </a:r>
            <a:endParaRPr lang="en-US" altLang="ko-KR" dirty="0"/>
          </a:p>
        </p:txBody>
      </p:sp>
      <p:sp>
        <p:nvSpPr>
          <p:cNvPr id="25" name="TextBox 24"/>
          <p:cNvSpPr txBox="1"/>
          <p:nvPr/>
        </p:nvSpPr>
        <p:spPr>
          <a:xfrm>
            <a:off x="6835640" y="4185016"/>
            <a:ext cx="43724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/>
              <a:t>의자에 기대어 앉아요</a:t>
            </a:r>
            <a:endParaRPr lang="en-US" altLang="ko-K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/>
              <a:t>큰소리는 친구들을 방해 한대요</a:t>
            </a:r>
            <a:endParaRPr lang="en-US" altLang="ko-KR" dirty="0"/>
          </a:p>
        </p:txBody>
      </p:sp>
      <p:sp>
        <p:nvSpPr>
          <p:cNvPr id="26" name="TextBox 25"/>
          <p:cNvSpPr txBox="1"/>
          <p:nvPr/>
        </p:nvSpPr>
        <p:spPr>
          <a:xfrm>
            <a:off x="7012428" y="5624001"/>
            <a:ext cx="43724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의자에 올라가는 것은 위험해요</a:t>
            </a:r>
            <a:endParaRPr lang="en-US" altLang="ko-KR" sz="2000" b="1" dirty="0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624884" y="99496"/>
            <a:ext cx="3567116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44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어린왕자의</a:t>
            </a:r>
            <a:r>
              <a:rPr lang="ko-KR" altLang="en-US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반짝이는 별</a:t>
            </a:r>
            <a:endParaRPr lang="en-US" altLang="ko-KR" sz="4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6743207" y="1856709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6835640" y="3340709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6835640" y="4875913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6" name="그림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09789" y="533568"/>
            <a:ext cx="5693064" cy="576000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743240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0"/>
                <a:lumOff val="100000"/>
              </a:schemeClr>
            </a:gs>
            <a:gs pos="35000">
              <a:schemeClr val="accent5">
                <a:lumMod val="0"/>
                <a:lumOff val="100000"/>
              </a:schemeClr>
            </a:gs>
            <a:gs pos="100000">
              <a:schemeClr val="accent5">
                <a:lumMod val="1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0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012428" y="2605032"/>
            <a:ext cx="4851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우주복을 입고 화면을 보며 사진을 찍고 </a:t>
            </a:r>
            <a:endParaRPr lang="en-US" altLang="ko-KR" dirty="0"/>
          </a:p>
          <a:p>
            <a:r>
              <a:rPr lang="ko-KR" altLang="en-US" dirty="0"/>
              <a:t>재미있게 꾸며 보아요</a:t>
            </a:r>
            <a:endParaRPr lang="en-US" altLang="ko-KR" dirty="0"/>
          </a:p>
        </p:txBody>
      </p:sp>
      <p:sp>
        <p:nvSpPr>
          <p:cNvPr id="25" name="TextBox 24"/>
          <p:cNvSpPr txBox="1"/>
          <p:nvPr/>
        </p:nvSpPr>
        <p:spPr>
          <a:xfrm>
            <a:off x="7062302" y="4248711"/>
            <a:ext cx="43724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찍고 싶은 방향과 반대로 움직여야</a:t>
            </a:r>
            <a:endParaRPr lang="en-US" altLang="ko-KR" dirty="0"/>
          </a:p>
          <a:p>
            <a:r>
              <a:rPr lang="ko-KR" altLang="en-US" dirty="0"/>
              <a:t>화면에 예쁘게 </a:t>
            </a:r>
            <a:r>
              <a:rPr lang="ko-KR" altLang="en-US" dirty="0" err="1"/>
              <a:t>나온대요</a:t>
            </a:r>
            <a:endParaRPr lang="en-US" altLang="ko-KR" dirty="0"/>
          </a:p>
        </p:txBody>
      </p:sp>
      <p:sp>
        <p:nvSpPr>
          <p:cNvPr id="26" name="TextBox 25"/>
          <p:cNvSpPr txBox="1"/>
          <p:nvPr/>
        </p:nvSpPr>
        <p:spPr>
          <a:xfrm>
            <a:off x="7139103" y="5756594"/>
            <a:ext cx="43724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차례를 지켜요</a:t>
            </a:r>
            <a:endParaRPr lang="en-US" altLang="ko-KR" sz="2000" b="1" dirty="0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469550" y="334773"/>
            <a:ext cx="3567116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우주가상체험</a:t>
            </a:r>
            <a:endParaRPr lang="en-US" altLang="ko-KR" sz="4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6743207" y="1856709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6835640" y="3464760"/>
            <a:ext cx="2547902" cy="646331"/>
            <a:chOff x="6984575" y="2297239"/>
            <a:chExt cx="2547902" cy="646331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333305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29723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6835640" y="5027295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6" name="그림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036" y="484347"/>
            <a:ext cx="5595277" cy="594000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463431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0"/>
                <a:lumOff val="100000"/>
              </a:schemeClr>
            </a:gs>
            <a:gs pos="35000">
              <a:schemeClr val="accent5">
                <a:lumMod val="0"/>
                <a:lumOff val="100000"/>
              </a:schemeClr>
            </a:gs>
            <a:gs pos="100000">
              <a:schemeClr val="accent5">
                <a:lumMod val="1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-36282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81707" y="2654910"/>
            <a:ext cx="4851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계단을 올라가</a:t>
            </a:r>
            <a:r>
              <a:rPr lang="en-US" altLang="ko-KR" dirty="0"/>
              <a:t>,</a:t>
            </a:r>
            <a:r>
              <a:rPr lang="ko-KR" altLang="en-US" dirty="0"/>
              <a:t> 우주인 사진을 찍어요</a:t>
            </a:r>
            <a:endParaRPr lang="en-US" altLang="ko-KR" dirty="0"/>
          </a:p>
        </p:txBody>
      </p:sp>
      <p:sp>
        <p:nvSpPr>
          <p:cNvPr id="25" name="TextBox 24"/>
          <p:cNvSpPr txBox="1"/>
          <p:nvPr/>
        </p:nvSpPr>
        <p:spPr>
          <a:xfrm>
            <a:off x="7373394" y="3950692"/>
            <a:ext cx="43964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계단은 조심조심</a:t>
            </a:r>
            <a:r>
              <a:rPr lang="en-US" altLang="ko-KR" dirty="0"/>
              <a:t>,</a:t>
            </a:r>
          </a:p>
          <a:p>
            <a:r>
              <a:rPr lang="ko-KR" altLang="en-US" dirty="0"/>
              <a:t>차례차례 한 사람씩 올라가요</a:t>
            </a:r>
            <a:endParaRPr lang="en-US" altLang="ko-KR" dirty="0"/>
          </a:p>
        </p:txBody>
      </p:sp>
      <p:sp>
        <p:nvSpPr>
          <p:cNvPr id="26" name="TextBox 25"/>
          <p:cNvSpPr txBox="1"/>
          <p:nvPr/>
        </p:nvSpPr>
        <p:spPr>
          <a:xfrm>
            <a:off x="7365081" y="5492717"/>
            <a:ext cx="45096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계단 내려올 때 아래를 잘 살피며 </a:t>
            </a:r>
            <a:endParaRPr lang="en-US" altLang="ko-KR" sz="2000" b="1" dirty="0"/>
          </a:p>
          <a:p>
            <a:r>
              <a:rPr lang="ko-KR" altLang="en-US" sz="2000" b="1" dirty="0"/>
              <a:t>내려와요 </a:t>
            </a:r>
            <a:endParaRPr lang="en-US" altLang="ko-KR" sz="2000" b="1" dirty="0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446817" y="249099"/>
            <a:ext cx="3745183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우주인과 찰칵</a:t>
            </a:r>
            <a:endParaRPr lang="en-US" altLang="ko-KR" sz="4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7003419" y="1856709"/>
            <a:ext cx="2455469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7003420" y="3106729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7003420" y="4676553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6" name="그림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77912" y="533568"/>
            <a:ext cx="6061118" cy="576000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378677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800" decel="100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0"/>
                <a:lumOff val="100000"/>
              </a:schemeClr>
            </a:gs>
            <a:gs pos="35000">
              <a:schemeClr val="accent5">
                <a:lumMod val="0"/>
                <a:lumOff val="100000"/>
              </a:schemeClr>
            </a:gs>
            <a:gs pos="100000">
              <a:schemeClr val="accent5">
                <a:lumMod val="1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0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80208" y="2605032"/>
            <a:ext cx="4851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만들고 싶은 별자리를 색깔 별 모양을 끼우고 고무줄로 연결해요</a:t>
            </a:r>
            <a:endParaRPr lang="en-US" altLang="ko-KR" dirty="0"/>
          </a:p>
        </p:txBody>
      </p:sp>
      <p:sp>
        <p:nvSpPr>
          <p:cNvPr id="25" name="TextBox 24"/>
          <p:cNvSpPr txBox="1"/>
          <p:nvPr/>
        </p:nvSpPr>
        <p:spPr>
          <a:xfrm>
            <a:off x="7272641" y="4059141"/>
            <a:ext cx="4656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/>
              <a:t>고무줄을 너무 많이 늘이면 끊어져요</a:t>
            </a:r>
            <a:endParaRPr lang="en-US" altLang="ko-K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/>
              <a:t>다른 친구들도 만들 수 있도록 정리해요 </a:t>
            </a:r>
            <a:endParaRPr lang="en-US" altLang="ko-KR" dirty="0"/>
          </a:p>
        </p:txBody>
      </p:sp>
      <p:sp>
        <p:nvSpPr>
          <p:cNvPr id="26" name="TextBox 25"/>
          <p:cNvSpPr txBox="1"/>
          <p:nvPr/>
        </p:nvSpPr>
        <p:spPr>
          <a:xfrm>
            <a:off x="7272642" y="5576614"/>
            <a:ext cx="50927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별 꽂는 곳에 얼굴을 대면 위험해요</a:t>
            </a:r>
            <a:endParaRPr lang="en-US" altLang="ko-KR" sz="2000" b="1" dirty="0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551689" y="116689"/>
            <a:ext cx="3745183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나의 별자리 만들기</a:t>
            </a:r>
            <a:endParaRPr lang="en-US" altLang="ko-KR" sz="4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6910987" y="1856709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7003420" y="3248430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7003420" y="4834956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8" name="그림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235" y="533568"/>
            <a:ext cx="5618144" cy="576000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276195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 tmFilter="0,0; .5, 1; 1, 1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0"/>
                <a:lumOff val="100000"/>
              </a:schemeClr>
            </a:gs>
            <a:gs pos="35000">
              <a:schemeClr val="accent5">
                <a:lumMod val="0"/>
                <a:lumOff val="100000"/>
              </a:schemeClr>
            </a:gs>
            <a:gs pos="100000">
              <a:schemeClr val="accent5">
                <a:lumMod val="1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-36282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80208" y="2605032"/>
            <a:ext cx="4851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TV</a:t>
            </a:r>
            <a:r>
              <a:rPr lang="ko-KR" altLang="en-US" dirty="0"/>
              <a:t>와 카메라 앞에 서서</a:t>
            </a:r>
            <a:r>
              <a:rPr lang="en-US" altLang="ko-KR" dirty="0"/>
              <a:t>,</a:t>
            </a:r>
            <a:r>
              <a:rPr lang="ko-KR" altLang="en-US"/>
              <a:t> 몸과 그림자 막대를  </a:t>
            </a:r>
            <a:r>
              <a:rPr lang="ko-KR" altLang="en-US" dirty="0"/>
              <a:t>이용하여 음악에 맞추어 즐겁게 움직여요</a:t>
            </a:r>
            <a:endParaRPr lang="en-US" altLang="ko-KR" dirty="0"/>
          </a:p>
        </p:txBody>
      </p:sp>
      <p:sp>
        <p:nvSpPr>
          <p:cNvPr id="25" name="TextBox 24"/>
          <p:cNvSpPr txBox="1"/>
          <p:nvPr/>
        </p:nvSpPr>
        <p:spPr>
          <a:xfrm>
            <a:off x="7272641" y="4101086"/>
            <a:ext cx="43724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손에 든 도구가 친구의 도구나 내 모습과 겹치면 그림자가 잘 보이지 않게 </a:t>
            </a:r>
            <a:r>
              <a:rPr lang="ko-KR" altLang="en-US" dirty="0" err="1"/>
              <a:t>되요</a:t>
            </a:r>
            <a:endParaRPr lang="en-US" altLang="ko-KR" dirty="0"/>
          </a:p>
        </p:txBody>
      </p:sp>
      <p:sp>
        <p:nvSpPr>
          <p:cNvPr id="26" name="TextBox 25"/>
          <p:cNvSpPr txBox="1"/>
          <p:nvPr/>
        </p:nvSpPr>
        <p:spPr>
          <a:xfrm>
            <a:off x="7272641" y="5462388"/>
            <a:ext cx="45636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바닥의 발자국모양에 서서 활동해요</a:t>
            </a:r>
            <a:endParaRPr lang="en-US" altLang="ko-KR" sz="2000" b="1" dirty="0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459256" y="339462"/>
            <a:ext cx="3745183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신기한 그림자</a:t>
            </a:r>
            <a:endParaRPr lang="en-US" altLang="ko-KR" sz="4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6910987" y="1856709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7003420" y="3290375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7015887" y="4696209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pic>
        <p:nvPicPr>
          <p:cNvPr id="3" name="그림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51207" y="529408"/>
            <a:ext cx="5873177" cy="576000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32293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</p:bldLst>
  </p:timing>
</p:sld>
</file>

<file path=ppt/theme/theme1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Crane</Template>
  <TotalTime>1186</TotalTime>
  <Words>242</Words>
  <Application>Microsoft Office PowerPoint</Application>
  <PresentationFormat>와이드스크린</PresentationFormat>
  <Paragraphs>81</Paragraphs>
  <Slides>10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10</vt:i4>
      </vt:variant>
    </vt:vector>
  </HeadingPairs>
  <TitlesOfParts>
    <vt:vector size="15" baseType="lpstr">
      <vt:lpstr>HY나무L</vt:lpstr>
      <vt:lpstr>HY헤드라인M</vt:lpstr>
      <vt:lpstr>맑은 고딕</vt:lpstr>
      <vt:lpstr>Arial</vt:lpstr>
      <vt:lpstr>1_Office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요청사항</dc:creator>
  <cp:lastModifiedBy>user</cp:lastModifiedBy>
  <cp:revision>146</cp:revision>
  <cp:lastPrinted>2020-03-13T00:36:54Z</cp:lastPrinted>
  <dcterms:created xsi:type="dcterms:W3CDTF">2018-03-23T07:52:42Z</dcterms:created>
  <dcterms:modified xsi:type="dcterms:W3CDTF">2020-08-14T02:22:34Z</dcterms:modified>
</cp:coreProperties>
</file>