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5" r:id="rId5"/>
    <p:sldId id="270" r:id="rId6"/>
    <p:sldId id="271" r:id="rId7"/>
    <p:sldId id="267" r:id="rId8"/>
    <p:sldId id="268" r:id="rId9"/>
    <p:sldId id="269" r:id="rId10"/>
    <p:sldId id="261" r:id="rId11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221"/>
    <a:srgbClr val="53B960"/>
    <a:srgbClr val="E0FFA5"/>
    <a:srgbClr val="2EA711"/>
    <a:srgbClr val="71E448"/>
    <a:srgbClr val="0CF449"/>
    <a:srgbClr val="6DC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105" d="100"/>
          <a:sy n="105" d="100"/>
        </p:scale>
        <p:origin x="103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90156" y="1266825"/>
            <a:ext cx="6334732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600" b="1" kern="0" spc="-400" dirty="0" err="1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꿈이누리놀이터</a:t>
            </a:r>
            <a:r>
              <a:rPr lang="ko-KR" altLang="en-US" sz="66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6600" b="1" kern="0" spc="-400" dirty="0" smtClean="0"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  <a:p>
            <a:r>
              <a:rPr lang="en-US" sz="6600" b="1" kern="0" spc="-400" dirty="0" smtClean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 </a:t>
            </a:r>
            <a:r>
              <a:rPr lang="en-US" sz="6600" b="1" kern="0" spc="-400" dirty="0" err="1" smtClean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743200" y="3711191"/>
            <a:ext cx="4715423" cy="2951546"/>
            <a:chOff x="212179" y="3223886"/>
            <a:chExt cx="4791892" cy="3268351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22489" y="2079962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 smtClean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990575" y="3390483"/>
            <a:ext cx="4715423" cy="2951546"/>
            <a:chOff x="212179" y="3223886"/>
            <a:chExt cx="4791892" cy="3268351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57287" y="9351"/>
            <a:ext cx="60198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물놀이</a:t>
            </a:r>
            <a:endParaRPr lang="en-US" altLang="ko-KR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5" name="그룹 44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6" name="TextBox 45"/>
            <p:cNvSpPr txBox="1"/>
            <p:nvPr/>
          </p:nvSpPr>
          <p:spPr>
            <a:xfrm>
              <a:off x="700087" y="5381625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친구에게  물을 뿌리지 않아요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미끄러지지 않도록  천천히 이동해요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198088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13699" y="2419096"/>
            <a:ext cx="445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물놀이 도구를  이용하여 </a:t>
            </a:r>
            <a:endParaRPr lang="en-US" altLang="ko-KR" b="1" kern="0" spc="-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재미있게  물놀이를 해요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23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24" name="Object 15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5" name="그림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84" y="1813125"/>
            <a:ext cx="3380168" cy="2535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62" y="4658861"/>
            <a:ext cx="3266625" cy="2449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608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19013" y="18791"/>
            <a:ext cx="6986482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목공블록놀이</a:t>
            </a:r>
            <a:endParaRPr lang="en-US" altLang="ko-KR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pic>
        <p:nvPicPr>
          <p:cNvPr id="38" name="그림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45" y="1902232"/>
            <a:ext cx="4304241" cy="5003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45" name="그룹 44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6" name="TextBox 45"/>
            <p:cNvSpPr txBox="1"/>
            <p:nvPr/>
          </p:nvSpPr>
          <p:spPr>
            <a:xfrm>
              <a:off x="700087" y="5381625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블록 위로 올라가지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함께 놀아요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198088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43958" y="2310800"/>
            <a:ext cx="445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무겁고 큰  원목은 </a:t>
            </a:r>
            <a:endParaRPr lang="en-US" altLang="ko-KR" b="1" kern="0" spc="-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선생님과 함께 움직여요</a:t>
            </a:r>
            <a:endParaRPr lang="en-US" altLang="ko-KR" b="1" kern="0" spc="-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여러가지 모양으로  만들어요 </a:t>
            </a:r>
            <a:endParaRPr lang="en-US" altLang="ko-KR" b="1" kern="0" spc="-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84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67022" y="-417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모래놀이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84" y="1813124"/>
            <a:ext cx="4580655" cy="5238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686942" y="5215033"/>
              <a:ext cx="400367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모래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놀이장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안에서</a:t>
              </a:r>
              <a:r>
                <a:rPr lang="ko-KR" altLang="en-US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놀이해요</a:t>
              </a:r>
              <a:r>
                <a:rPr lang="en-US" altLang="ko-KR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친구에게 모래를  뿌리지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모래놀이 도구를 정리해요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모래와 도구를 이용하여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다양한 모래 놀이를 해요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1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52487" y="132081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음악놀이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31" y="1813126"/>
            <a:ext cx="2319601" cy="295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7" y="4971263"/>
            <a:ext cx="4038600" cy="2009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6" y="5438862"/>
              <a:ext cx="40036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음악 놀이 도구를  소중하게  다뤄요</a:t>
              </a:r>
              <a:r>
                <a:rPr lang="en-US" altLang="ko-KR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음악 놀이 도구에  올라가지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5287" y="2385705"/>
              <a:ext cx="419735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여러 도구를  이용하여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소리 탐색하고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연주하며 감상해요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0">
            <a:off x="8006695" y="1810513"/>
            <a:ext cx="2370792" cy="2961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8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66735" y="195757"/>
            <a:ext cx="7206102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놀이기구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84" y="1813124"/>
            <a:ext cx="2116400" cy="2550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25" y="4663593"/>
            <a:ext cx="3266625" cy="2449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176930"/>
              <a:ext cx="400367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그네는  앉아서 안전하게  타요</a:t>
              </a:r>
              <a:r>
                <a:rPr lang="en-US" altLang="ko-KR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트램플린은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한 사람씩 차례로 타요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3.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터널 위에 올라가지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그네는 앉아서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트램플린은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한 사람씩,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터널 통과하기놀이는 한쪽 </a:t>
              </a:r>
              <a:r>
                <a:rPr lang="ko-KR" altLang="en-US" b="1" kern="0" spc="-200" smtClean="0">
                  <a:latin typeface="굴림" panose="020B0600000101010101" pitchFamily="50" charset="-127"/>
                  <a:ea typeface="굴림" panose="020B0600000101010101" pitchFamily="50" charset="-127"/>
                </a:rPr>
                <a:t>방향으로 </a:t>
              </a:r>
              <a:r>
                <a:rPr lang="ko-KR" altLang="en-US" b="1" kern="0" spc="-200" smtClean="0">
                  <a:latin typeface="굴림" panose="020B0600000101010101" pitchFamily="50" charset="-127"/>
                  <a:ea typeface="굴림" panose="020B0600000101010101" pitchFamily="50" charset="-127"/>
                </a:rPr>
                <a:t>놀아요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22" y="1786360"/>
            <a:ext cx="2381369" cy="2531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23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52487" y="90433"/>
            <a:ext cx="566515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회전기구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226579" y="2093137"/>
            <a:ext cx="5074708" cy="4050488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220295"/>
              <a:ext cx="400367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회전 기구가 움직이면 멈출 때까지 기다려요</a:t>
              </a:r>
              <a:r>
                <a:rPr lang="en-US" altLang="ko-KR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회전 기구는 앉아서 타요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85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회전 기구가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멈추면  차례로 탈 수 있어요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68" y="2333625"/>
            <a:ext cx="4767518" cy="35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08278" y="17599"/>
            <a:ext cx="6439127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미끄럼틀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887605"/>
            <a:chOff x="90487" y="1502515"/>
            <a:chExt cx="5346700" cy="5887605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220295"/>
              <a:ext cx="4003675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미끄럼틀은 거꾸로 올라가지 않아요</a:t>
              </a:r>
              <a:r>
                <a:rPr lang="en-US" altLang="ko-KR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친구를 뒤에서 밀지 않아요</a:t>
              </a:r>
              <a:r>
                <a:rPr lang="en-US" altLang="ko-KR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endPara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계단을 이용하여 올라갈 때는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천천히 조심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조심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,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미끄럼틀은 한 사람씩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,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아래 친구가 없을  때 출발해요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22" name="그룹 1005"/>
          <p:cNvGrpSpPr/>
          <p:nvPr/>
        </p:nvGrpSpPr>
        <p:grpSpPr>
          <a:xfrm>
            <a:off x="5317827" y="1471217"/>
            <a:ext cx="5074708" cy="5784110"/>
            <a:chOff x="307418" y="1971180"/>
            <a:chExt cx="5040201" cy="4816619"/>
          </a:xfrm>
        </p:grpSpPr>
        <p:pic>
          <p:nvPicPr>
            <p:cNvPr id="23" name="Object 15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76" y="1794376"/>
            <a:ext cx="2315805" cy="2154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70" y="1794376"/>
            <a:ext cx="2343917" cy="2150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87" y="4450099"/>
            <a:ext cx="3258512" cy="230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57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18060" y="4656"/>
            <a:ext cx="6439127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밸런스 바이크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226579" y="1724024"/>
            <a:ext cx="5074708" cy="5327272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17422" y="5341805"/>
              <a:ext cx="40036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차례를 지켜요</a:t>
              </a:r>
              <a:r>
                <a:rPr lang="en-US" altLang="ko-KR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     </a:t>
              </a: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친구와 부딪히지 않도록 조심해요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85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보호장구를 착용하고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밸런스바이크를  안전하게 타요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6375" y="2051552"/>
            <a:ext cx="4736286" cy="45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225</Words>
  <Application>Microsoft Office PowerPoint</Application>
  <PresentationFormat>사용자 지정</PresentationFormat>
  <Paragraphs>64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?? ??</vt:lpstr>
      <vt:lpstr>Yanolja Yache B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74</cp:revision>
  <dcterms:created xsi:type="dcterms:W3CDTF">2023-03-08T09:46:58Z</dcterms:created>
  <dcterms:modified xsi:type="dcterms:W3CDTF">2024-07-17T07:57:12Z</dcterms:modified>
</cp:coreProperties>
</file>