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5" r:id="rId5"/>
    <p:sldId id="267" r:id="rId6"/>
    <p:sldId id="268" r:id="rId7"/>
    <p:sldId id="269" r:id="rId8"/>
    <p:sldId id="261" r:id="rId9"/>
  </p:sldIdLst>
  <p:sldSz cx="10696575" cy="7562850"/>
  <p:notesSz cx="7562850" cy="106965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221"/>
    <a:srgbClr val="53B960"/>
    <a:srgbClr val="E0FFA5"/>
    <a:srgbClr val="2EA711"/>
    <a:srgbClr val="71E448"/>
    <a:srgbClr val="0CF449"/>
    <a:srgbClr val="6DCC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>
      <p:cViewPr varScale="1">
        <p:scale>
          <a:sx n="59" d="100"/>
          <a:sy n="59" d="100"/>
        </p:scale>
        <p:origin x="114" y="4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757488" y="1266825"/>
            <a:ext cx="5867399" cy="21236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6600" b="1" kern="0" spc="-400" dirty="0" smtClean="0">
                <a:solidFill>
                  <a:srgbClr val="FCB22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아이</a:t>
            </a:r>
            <a:r>
              <a:rPr lang="en-US" altLang="ko-KR" sz="6600" b="1" kern="0" spc="-400" dirty="0" smtClean="0">
                <a:solidFill>
                  <a:srgbClr val="FCB22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(AI)</a:t>
            </a:r>
            <a:r>
              <a:rPr lang="ko-KR" altLang="en-US" sz="6600" b="1" kern="0" spc="-400" dirty="0" smtClean="0">
                <a:solidFill>
                  <a:srgbClr val="FCB22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놀이터 </a:t>
            </a:r>
            <a:endParaRPr lang="en-US" altLang="ko-KR" sz="6600" b="1" kern="0" spc="-400" dirty="0" smtClean="0">
              <a:solidFill>
                <a:srgbClr val="FCB221"/>
              </a:solidFill>
              <a:latin typeface="굴림" panose="020B0600000101010101" pitchFamily="50" charset="-127"/>
              <a:ea typeface="굴림" panose="020B0600000101010101" pitchFamily="50" charset="-127"/>
              <a:cs typeface="함초롬돋움" panose="020B0604000101010101" pitchFamily="50" charset="-127"/>
            </a:endParaRPr>
          </a:p>
          <a:p>
            <a:r>
              <a:rPr lang="en-US" sz="6600" b="1" kern="0" spc="-400" dirty="0" err="1" smtClean="0">
                <a:solidFill>
                  <a:srgbClr val="2EA71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사전안전교육</a:t>
            </a:r>
            <a:endParaRPr lang="en-US" sz="6600" b="1" dirty="0">
              <a:solidFill>
                <a:srgbClr val="2EA711"/>
              </a:solidFill>
              <a:latin typeface="굴림" panose="020B0600000101010101" pitchFamily="50" charset="-127"/>
              <a:ea typeface="굴림" panose="020B0600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1007" name="그룹 1007"/>
          <p:cNvGrpSpPr/>
          <p:nvPr/>
        </p:nvGrpSpPr>
        <p:grpSpPr>
          <a:xfrm>
            <a:off x="0" y="5838825"/>
            <a:ext cx="10696574" cy="1724025"/>
            <a:chOff x="-119468" y="5648675"/>
            <a:chExt cx="10814706" cy="2130613"/>
          </a:xfrm>
        </p:grpSpPr>
        <p:pic>
          <p:nvPicPr>
            <p:cNvPr id="24" name="Object 23"/>
            <p:cNvPicPr>
              <a:picLocks noChangeAspect="1"/>
            </p:cNvPicPr>
            <p:nvPr/>
          </p:nvPicPr>
          <p:blipFill>
            <a:blip r:embed="rId2" cstate="print">
              <a:duotone>
                <a:prstClr val="black"/>
                <a:srgbClr val="0CF449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119468" y="5648675"/>
              <a:ext cx="10814706" cy="2130613"/>
            </a:xfrm>
            <a:prstGeom prst="rect">
              <a:avLst/>
            </a:prstGeom>
          </p:spPr>
        </p:pic>
      </p:grpSp>
      <p:sp>
        <p:nvSpPr>
          <p:cNvPr id="22" name="해 21"/>
          <p:cNvSpPr/>
          <p:nvPr/>
        </p:nvSpPr>
        <p:spPr>
          <a:xfrm rot="1626692">
            <a:off x="-791249" y="-925565"/>
            <a:ext cx="2617310" cy="2667787"/>
          </a:xfrm>
          <a:prstGeom prst="sun">
            <a:avLst/>
          </a:prstGeom>
          <a:solidFill>
            <a:srgbClr val="FCB221"/>
          </a:solidFill>
          <a:ln>
            <a:solidFill>
              <a:srgbClr val="FCB2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구름 1"/>
          <p:cNvSpPr/>
          <p:nvPr/>
        </p:nvSpPr>
        <p:spPr>
          <a:xfrm rot="419783">
            <a:off x="1968505" y="487636"/>
            <a:ext cx="1738313" cy="914400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구름 12"/>
          <p:cNvSpPr/>
          <p:nvPr/>
        </p:nvSpPr>
        <p:spPr>
          <a:xfrm rot="419783">
            <a:off x="9835176" y="1509712"/>
            <a:ext cx="1319755" cy="794569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구름 13"/>
          <p:cNvSpPr/>
          <p:nvPr/>
        </p:nvSpPr>
        <p:spPr>
          <a:xfrm rot="419783">
            <a:off x="-529360" y="4326988"/>
            <a:ext cx="1509946" cy="966274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구름 15"/>
          <p:cNvSpPr/>
          <p:nvPr/>
        </p:nvSpPr>
        <p:spPr>
          <a:xfrm rot="419783">
            <a:off x="3612278" y="-408403"/>
            <a:ext cx="1509946" cy="966274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784" y="156704"/>
            <a:ext cx="5047071" cy="640027"/>
          </a:xfrm>
          <a:prstGeom prst="rect">
            <a:avLst/>
          </a:prstGeom>
        </p:spPr>
      </p:pic>
      <p:grpSp>
        <p:nvGrpSpPr>
          <p:cNvPr id="12" name="그룹 11"/>
          <p:cNvGrpSpPr/>
          <p:nvPr/>
        </p:nvGrpSpPr>
        <p:grpSpPr>
          <a:xfrm>
            <a:off x="2743200" y="3711191"/>
            <a:ext cx="4715423" cy="2951546"/>
            <a:chOff x="212179" y="3223886"/>
            <a:chExt cx="4791892" cy="3268351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2179" y="3223886"/>
              <a:ext cx="2697277" cy="3268351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538" y="3282077"/>
              <a:ext cx="3240533" cy="311727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219013" y="7051296"/>
            <a:ext cx="2732961" cy="346763"/>
            <a:chOff x="219013" y="7051296"/>
            <a:chExt cx="2732961" cy="34676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013" y="7051296"/>
              <a:ext cx="2732961" cy="346763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66687" y="-9704"/>
            <a:ext cx="6019800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6600" b="1" kern="0" spc="-300" dirty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4</a:t>
            </a:r>
            <a:r>
              <a:rPr lang="ko-KR" altLang="en-US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면방</a:t>
            </a:r>
            <a:r>
              <a:rPr lang="en-US" altLang="ko-KR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-</a:t>
            </a:r>
            <a:r>
              <a:rPr lang="ko-KR" altLang="en-US" sz="6600" b="1" kern="0" spc="-300" dirty="0" err="1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얼음깨기</a:t>
            </a:r>
            <a:endParaRPr lang="en-US" altLang="ko-KR" sz="6600" b="1" dirty="0">
              <a:solidFill>
                <a:srgbClr val="71E448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005" name="그룹 1005"/>
          <p:cNvGrpSpPr/>
          <p:nvPr/>
        </p:nvGrpSpPr>
        <p:grpSpPr>
          <a:xfrm>
            <a:off x="5185144" y="2110651"/>
            <a:ext cx="5074708" cy="4326538"/>
            <a:chOff x="307418" y="1971180"/>
            <a:chExt cx="5040201" cy="4816619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307418" y="1971180"/>
              <a:ext cx="5040201" cy="4816619"/>
            </a:xfrm>
            <a:prstGeom prst="rect">
              <a:avLst/>
            </a:prstGeom>
          </p:spPr>
        </p:pic>
      </p:grpSp>
      <p:grpSp>
        <p:nvGrpSpPr>
          <p:cNvPr id="27" name="그룹 26"/>
          <p:cNvGrpSpPr/>
          <p:nvPr/>
        </p:nvGrpSpPr>
        <p:grpSpPr>
          <a:xfrm>
            <a:off x="7305569" y="69228"/>
            <a:ext cx="2890570" cy="1470575"/>
            <a:chOff x="212179" y="3223886"/>
            <a:chExt cx="4791892" cy="3268351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2179" y="3223886"/>
              <a:ext cx="2697277" cy="3268351"/>
            </a:xfrm>
            <a:prstGeom prst="rect">
              <a:avLst/>
            </a:prstGeom>
          </p:spPr>
        </p:pic>
        <p:pic>
          <p:nvPicPr>
            <p:cNvPr id="30" name="그림 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538" y="3282077"/>
              <a:ext cx="3240533" cy="3117273"/>
            </a:xfrm>
            <a:prstGeom prst="rect">
              <a:avLst/>
            </a:prstGeom>
          </p:spPr>
        </p:pic>
      </p:grpSp>
      <p:grpSp>
        <p:nvGrpSpPr>
          <p:cNvPr id="45" name="그룹 44"/>
          <p:cNvGrpSpPr/>
          <p:nvPr/>
        </p:nvGrpSpPr>
        <p:grpSpPr>
          <a:xfrm>
            <a:off x="90487" y="1502515"/>
            <a:ext cx="5346700" cy="5477981"/>
            <a:chOff x="90487" y="1502515"/>
            <a:chExt cx="5346700" cy="5477981"/>
          </a:xfrm>
        </p:grpSpPr>
        <p:sp>
          <p:nvSpPr>
            <p:cNvPr id="46" name="TextBox 45"/>
            <p:cNvSpPr txBox="1"/>
            <p:nvPr/>
          </p:nvSpPr>
          <p:spPr>
            <a:xfrm>
              <a:off x="700087" y="5381625"/>
              <a:ext cx="3810000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1.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지도하는 선생님의 이야기를 잘 들어요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</a:p>
            <a:p>
              <a:pPr>
                <a:lnSpc>
                  <a:spcPct val="150000"/>
                </a:lnSpc>
              </a:pP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2.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친구들과 부딪치지 않도록 조심해요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  <a:endParaRPr lang="en-US" altLang="ko-KR" b="1" kern="0" spc="-200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  <a:p>
              <a:pPr>
                <a:lnSpc>
                  <a:spcPct val="150000"/>
                </a:lnSpc>
              </a:pPr>
              <a:endParaRPr lang="ko-KR" alt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1487" y="2198088"/>
              <a:ext cx="4197350" cy="4431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altLang="ko-KR" b="1" kern="0" spc="-200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grpSp>
          <p:nvGrpSpPr>
            <p:cNvPr id="48" name="그룹 47"/>
            <p:cNvGrpSpPr/>
            <p:nvPr/>
          </p:nvGrpSpPr>
          <p:grpSpPr>
            <a:xfrm>
              <a:off x="90487" y="1508930"/>
              <a:ext cx="5346700" cy="646331"/>
              <a:chOff x="-68263" y="1507573"/>
              <a:chExt cx="5346700" cy="646331"/>
            </a:xfrm>
          </p:grpSpPr>
          <p:sp>
            <p:nvSpPr>
              <p:cNvPr id="54" name="직사각형 53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이용방법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5" name="해 54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9" name="그룹 48"/>
            <p:cNvGrpSpPr/>
            <p:nvPr/>
          </p:nvGrpSpPr>
          <p:grpSpPr>
            <a:xfrm>
              <a:off x="90487" y="4363272"/>
              <a:ext cx="5346700" cy="646331"/>
              <a:chOff x="-68263" y="1507573"/>
              <a:chExt cx="5346700" cy="646331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err="1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놀이약속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3" name="해 52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0" name="모서리가 둥근 직사각형 49"/>
            <p:cNvSpPr/>
            <p:nvPr/>
          </p:nvSpPr>
          <p:spPr>
            <a:xfrm>
              <a:off x="313699" y="1502515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51" name="모서리가 둥근 직사각형 50"/>
            <p:cNvSpPr/>
            <p:nvPr/>
          </p:nvSpPr>
          <p:spPr>
            <a:xfrm>
              <a:off x="313699" y="4325169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62479" y="2028825"/>
            <a:ext cx="445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펭귄과 북극곰</a:t>
            </a:r>
            <a:r>
              <a: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사탕이 가득한 </a:t>
            </a:r>
            <a:r>
              <a:rPr lang="ko-KR" altLang="en-US" b="1" kern="0" spc="-2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겨울왕국</a:t>
            </a:r>
            <a:endParaRPr lang="en-US" altLang="ko-KR" b="1" kern="0" spc="-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빙하 아래는 무시무시한 상어가 살고있어요</a:t>
            </a:r>
            <a:r>
              <a: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!</a:t>
            </a:r>
          </a:p>
          <a:p>
            <a:pPr algn="ctr">
              <a:lnSpc>
                <a:spcPct val="150000"/>
              </a:lnSpc>
            </a:pP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상어를 피해 건너가보아요</a:t>
            </a:r>
            <a:r>
              <a: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만지면 움직이는 펭귄을 찾아보아요</a:t>
            </a:r>
            <a:r>
              <a: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endParaRPr lang="en-US" altLang="ko-KR" b="1" kern="0" spc="-2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98" y="2274288"/>
            <a:ext cx="4738799" cy="402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83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219013" y="7051296"/>
            <a:ext cx="2732961" cy="346763"/>
            <a:chOff x="219013" y="7051296"/>
            <a:chExt cx="2732961" cy="34676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013" y="7051296"/>
              <a:ext cx="2732961" cy="346763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66687" y="-9704"/>
            <a:ext cx="6986482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6600" b="1" kern="0" spc="-300" dirty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4</a:t>
            </a:r>
            <a:r>
              <a:rPr lang="ko-KR" altLang="en-US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면방</a:t>
            </a:r>
            <a:r>
              <a:rPr lang="en-US" altLang="ko-KR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-</a:t>
            </a:r>
            <a:r>
              <a:rPr lang="ko-KR" altLang="en-US" sz="6600" b="1" kern="0" spc="-300" dirty="0" err="1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지구지킴이</a:t>
            </a:r>
            <a:endParaRPr lang="en-US" altLang="ko-KR" sz="6600" b="1" dirty="0">
              <a:solidFill>
                <a:srgbClr val="71E448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005" name="그룹 1005"/>
          <p:cNvGrpSpPr/>
          <p:nvPr/>
        </p:nvGrpSpPr>
        <p:grpSpPr>
          <a:xfrm>
            <a:off x="5369968" y="1502515"/>
            <a:ext cx="5074708" cy="5784110"/>
            <a:chOff x="307418" y="1971180"/>
            <a:chExt cx="5040201" cy="4816619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307418" y="1971180"/>
              <a:ext cx="5040201" cy="4816619"/>
            </a:xfrm>
            <a:prstGeom prst="rect">
              <a:avLst/>
            </a:prstGeom>
          </p:spPr>
        </p:pic>
      </p:grpSp>
      <p:grpSp>
        <p:nvGrpSpPr>
          <p:cNvPr id="27" name="그룹 26"/>
          <p:cNvGrpSpPr/>
          <p:nvPr/>
        </p:nvGrpSpPr>
        <p:grpSpPr>
          <a:xfrm>
            <a:off x="7305569" y="69228"/>
            <a:ext cx="2890570" cy="1470575"/>
            <a:chOff x="212179" y="3223886"/>
            <a:chExt cx="4791892" cy="3268351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2179" y="3223886"/>
              <a:ext cx="2697277" cy="3268351"/>
            </a:xfrm>
            <a:prstGeom prst="rect">
              <a:avLst/>
            </a:prstGeom>
          </p:spPr>
        </p:pic>
        <p:pic>
          <p:nvPicPr>
            <p:cNvPr id="30" name="그림 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538" y="3282077"/>
              <a:ext cx="3240533" cy="3117273"/>
            </a:xfrm>
            <a:prstGeom prst="rect">
              <a:avLst/>
            </a:prstGeom>
          </p:spPr>
        </p:pic>
      </p:grpSp>
      <p:pic>
        <p:nvPicPr>
          <p:cNvPr id="38" name="그림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688" y="1647825"/>
            <a:ext cx="4791588" cy="26327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53B960"/>
            </a:solidFill>
          </a:ln>
          <a:effectLst/>
        </p:spPr>
      </p:pic>
      <p:pic>
        <p:nvPicPr>
          <p:cNvPr id="39" name="그림 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688" y="4423145"/>
            <a:ext cx="4791588" cy="27209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53B960"/>
            </a:solidFill>
          </a:ln>
          <a:effectLst/>
        </p:spPr>
      </p:pic>
      <p:grpSp>
        <p:nvGrpSpPr>
          <p:cNvPr id="45" name="그룹 44"/>
          <p:cNvGrpSpPr/>
          <p:nvPr/>
        </p:nvGrpSpPr>
        <p:grpSpPr>
          <a:xfrm>
            <a:off x="90487" y="1502515"/>
            <a:ext cx="5346700" cy="5477981"/>
            <a:chOff x="90487" y="1502515"/>
            <a:chExt cx="5346700" cy="5477981"/>
          </a:xfrm>
        </p:grpSpPr>
        <p:sp>
          <p:nvSpPr>
            <p:cNvPr id="46" name="TextBox 45"/>
            <p:cNvSpPr txBox="1"/>
            <p:nvPr/>
          </p:nvSpPr>
          <p:spPr>
            <a:xfrm>
              <a:off x="700087" y="5381625"/>
              <a:ext cx="3810000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1.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지도하는 선생님의 이야기를 잘 들어요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</a:p>
            <a:p>
              <a:pPr>
                <a:lnSpc>
                  <a:spcPct val="150000"/>
                </a:lnSpc>
              </a:pP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2.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친구들과 부딪치지 않도록 조심해요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  <a:endParaRPr lang="en-US" altLang="ko-KR" b="1" kern="0" spc="-200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  <a:p>
              <a:pPr>
                <a:lnSpc>
                  <a:spcPct val="150000"/>
                </a:lnSpc>
              </a:pPr>
              <a:endParaRPr lang="ko-KR" alt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1487" y="2198088"/>
              <a:ext cx="4197350" cy="4431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altLang="ko-KR" b="1" kern="0" spc="-200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grpSp>
          <p:nvGrpSpPr>
            <p:cNvPr id="48" name="그룹 47"/>
            <p:cNvGrpSpPr/>
            <p:nvPr/>
          </p:nvGrpSpPr>
          <p:grpSpPr>
            <a:xfrm>
              <a:off x="90487" y="1508930"/>
              <a:ext cx="5346700" cy="646331"/>
              <a:chOff x="-68263" y="1507573"/>
              <a:chExt cx="5346700" cy="646331"/>
            </a:xfrm>
          </p:grpSpPr>
          <p:sp>
            <p:nvSpPr>
              <p:cNvPr id="54" name="직사각형 53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이용방법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5" name="해 54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9" name="그룹 48"/>
            <p:cNvGrpSpPr/>
            <p:nvPr/>
          </p:nvGrpSpPr>
          <p:grpSpPr>
            <a:xfrm>
              <a:off x="90487" y="4363272"/>
              <a:ext cx="5346700" cy="646331"/>
              <a:chOff x="-68263" y="1507573"/>
              <a:chExt cx="5346700" cy="646331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err="1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놀이약속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3" name="해 52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0" name="모서리가 둥근 직사각형 49"/>
            <p:cNvSpPr/>
            <p:nvPr/>
          </p:nvSpPr>
          <p:spPr>
            <a:xfrm>
              <a:off x="313699" y="1502515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51" name="모서리가 둥근 직사각형 50"/>
            <p:cNvSpPr/>
            <p:nvPr/>
          </p:nvSpPr>
          <p:spPr>
            <a:xfrm>
              <a:off x="313699" y="4325169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62479" y="2028825"/>
            <a:ext cx="44524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구하자 </a:t>
            </a:r>
            <a:r>
              <a: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! </a:t>
            </a: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지구 지킴이 </a:t>
            </a:r>
            <a:r>
              <a: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!</a:t>
            </a:r>
          </a:p>
          <a:p>
            <a:pPr algn="ctr">
              <a:lnSpc>
                <a:spcPct val="150000"/>
              </a:lnSpc>
            </a:pP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우주 속으로  훨훨 날아가  멋진 </a:t>
            </a:r>
            <a:endParaRPr lang="en-US" altLang="ko-KR" b="1" kern="0" spc="-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지구지킴이가 되어보아요</a:t>
            </a:r>
            <a:r>
              <a: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!</a:t>
            </a:r>
          </a:p>
          <a:p>
            <a:pPr algn="ctr">
              <a:lnSpc>
                <a:spcPct val="150000"/>
              </a:lnSpc>
            </a:pPr>
            <a:r>
              <a:rPr lang="ko-KR" altLang="en-US" b="1" kern="0" spc="-2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가상체험실</a:t>
            </a:r>
            <a:r>
              <a:rPr lang="ko-KR" altLang="en-US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벽에 지구를 더럽히는 쓰레기가 보인다면 손바닥으로 쓰레기를 없애주세요</a:t>
            </a:r>
            <a:r>
              <a: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endParaRPr lang="en-US" altLang="ko-KR" b="1" kern="0" spc="-2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844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219013" y="7051296"/>
            <a:ext cx="2732961" cy="346763"/>
            <a:chOff x="219013" y="7051296"/>
            <a:chExt cx="2732961" cy="34676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013" y="7051296"/>
              <a:ext cx="2732961" cy="346763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66687" y="-9704"/>
            <a:ext cx="5334000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6600" b="1" kern="0" spc="-300" dirty="0" err="1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샌드크래프트</a:t>
            </a:r>
            <a:endParaRPr lang="en-US" sz="6600" b="1" dirty="0">
              <a:solidFill>
                <a:srgbClr val="71E448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005" name="그룹 1005"/>
          <p:cNvGrpSpPr/>
          <p:nvPr/>
        </p:nvGrpSpPr>
        <p:grpSpPr>
          <a:xfrm>
            <a:off x="5369968" y="1502515"/>
            <a:ext cx="5074708" cy="5784110"/>
            <a:chOff x="307418" y="1971180"/>
            <a:chExt cx="5040201" cy="4816619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307418" y="1971180"/>
              <a:ext cx="5040201" cy="4816619"/>
            </a:xfrm>
            <a:prstGeom prst="rect">
              <a:avLst/>
            </a:prstGeom>
          </p:spPr>
        </p:pic>
      </p:grpSp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484" y="1690385"/>
            <a:ext cx="3380169" cy="27806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53B960"/>
            </a:solidFill>
          </a:ln>
          <a:effectLst>
            <a:reflection stA="45000" endPos="1000" dist="50800" dir="5400000" sy="-100000" algn="bl" rotWithShape="0"/>
          </a:effectLst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981" y="4658861"/>
            <a:ext cx="3362187" cy="24499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53B960"/>
            </a:solidFill>
          </a:ln>
          <a:effectLst/>
        </p:spPr>
      </p:pic>
      <p:grpSp>
        <p:nvGrpSpPr>
          <p:cNvPr id="27" name="그룹 26"/>
          <p:cNvGrpSpPr/>
          <p:nvPr/>
        </p:nvGrpSpPr>
        <p:grpSpPr>
          <a:xfrm>
            <a:off x="7305569" y="69228"/>
            <a:ext cx="2890570" cy="1470575"/>
            <a:chOff x="212179" y="3223886"/>
            <a:chExt cx="4791892" cy="3268351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2179" y="3223886"/>
              <a:ext cx="2697277" cy="3268351"/>
            </a:xfrm>
            <a:prstGeom prst="rect">
              <a:avLst/>
            </a:prstGeom>
          </p:spPr>
        </p:pic>
        <p:pic>
          <p:nvPicPr>
            <p:cNvPr id="30" name="그림 2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538" y="3282077"/>
              <a:ext cx="3240533" cy="3117273"/>
            </a:xfrm>
            <a:prstGeom prst="rect">
              <a:avLst/>
            </a:prstGeom>
          </p:spPr>
        </p:pic>
      </p:grpSp>
      <p:grpSp>
        <p:nvGrpSpPr>
          <p:cNvPr id="43" name="그룹 42"/>
          <p:cNvGrpSpPr/>
          <p:nvPr/>
        </p:nvGrpSpPr>
        <p:grpSpPr>
          <a:xfrm>
            <a:off x="90487" y="1502515"/>
            <a:ext cx="5346700" cy="5477981"/>
            <a:chOff x="90487" y="1502515"/>
            <a:chExt cx="5346700" cy="5477981"/>
          </a:xfrm>
        </p:grpSpPr>
        <p:sp>
          <p:nvSpPr>
            <p:cNvPr id="44" name="TextBox 43"/>
            <p:cNvSpPr txBox="1"/>
            <p:nvPr/>
          </p:nvSpPr>
          <p:spPr>
            <a:xfrm>
              <a:off x="700086" y="5075099"/>
              <a:ext cx="4003675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1. </a:t>
              </a:r>
              <a:r>
                <a:rPr lang="ko-KR" altLang="en-US" b="1" dirty="0" err="1">
                  <a:latin typeface="굴림" panose="020B0600000101010101" pitchFamily="50" charset="-127"/>
                  <a:ea typeface="굴림" panose="020B0600000101010101" pitchFamily="50" charset="-127"/>
                </a:rPr>
                <a:t>샌드박스</a:t>
              </a:r>
              <a:r>
                <a:rPr lang="ko-KR" altLang="en-US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 안에서만 </a:t>
              </a:r>
              <a:r>
                <a:rPr lang="ko-KR" altLang="en-US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놀이해요</a:t>
              </a:r>
              <a:r>
                <a:rPr lang="en-US" altLang="ko-KR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  <a:endPara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2.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모래를 던지지 않아요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  <a:endParaRPr lang="en-US" altLang="ko-KR" b="1" kern="0" spc="-200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3.</a:t>
              </a:r>
              <a:r>
                <a:rPr lang="ko-KR" altLang="en-US" b="1" kern="0" spc="-200" dirty="0">
                  <a:latin typeface="굴림" panose="020B0600000101010101" pitchFamily="50" charset="-127"/>
                  <a:ea typeface="굴림" panose="020B0600000101010101" pitchFamily="50" charset="-127"/>
                </a:rPr>
                <a:t> </a:t>
              </a:r>
              <a:r>
                <a:rPr lang="ko-KR" altLang="en-US" b="1" kern="0" spc="-200" dirty="0" err="1" smtClean="0">
                  <a:latin typeface="굴림" panose="020B0600000101010101" pitchFamily="50" charset="-127"/>
                  <a:ea typeface="굴림" panose="020B0600000101010101" pitchFamily="50" charset="-127"/>
                </a:rPr>
                <a:t>샌드박스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 안의 모래 이외에 다른 </a:t>
              </a:r>
              <a:endPara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kern="0" spc="-200" dirty="0">
                  <a:latin typeface="굴림" panose="020B0600000101010101" pitchFamily="50" charset="-127"/>
                  <a:ea typeface="굴림" panose="020B0600000101010101" pitchFamily="50" charset="-127"/>
                </a:rPr>
                <a:t> 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  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버튼이나 기계의 스위치를 누르지 않아요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  <a:endParaRPr lang="ko-KR" altLang="en-US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6412" y="2447606"/>
              <a:ext cx="4197350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신비한 모래 위에서  화산도 만들고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,  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텃밭도 가꾸면서 </a:t>
              </a:r>
              <a:endParaRPr lang="en-US" altLang="ko-KR" b="1" kern="0" spc="-200" dirty="0" smtClean="0">
                <a:latin typeface="굴림" panose="020B0600000101010101" pitchFamily="50" charset="-127"/>
                <a:ea typeface="굴림" panose="020B0600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주어진 미션을 수행해보아요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!</a:t>
              </a:r>
              <a:endParaRPr lang="en-US" altLang="ko-KR" b="1" kern="0" spc="-200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grpSp>
          <p:nvGrpSpPr>
            <p:cNvPr id="46" name="그룹 45"/>
            <p:cNvGrpSpPr/>
            <p:nvPr/>
          </p:nvGrpSpPr>
          <p:grpSpPr>
            <a:xfrm>
              <a:off x="90487" y="1508930"/>
              <a:ext cx="5346700" cy="646331"/>
              <a:chOff x="-68263" y="1507573"/>
              <a:chExt cx="5346700" cy="646331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이용방법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3" name="해 52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7" name="그룹 46"/>
            <p:cNvGrpSpPr/>
            <p:nvPr/>
          </p:nvGrpSpPr>
          <p:grpSpPr>
            <a:xfrm>
              <a:off x="90487" y="4363272"/>
              <a:ext cx="5346700" cy="646331"/>
              <a:chOff x="-68263" y="1507573"/>
              <a:chExt cx="5346700" cy="646331"/>
            </a:xfrm>
          </p:grpSpPr>
          <p:sp>
            <p:nvSpPr>
              <p:cNvPr id="50" name="직사각형 49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err="1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놀이약속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1" name="해 50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8" name="모서리가 둥근 직사각형 47"/>
            <p:cNvSpPr/>
            <p:nvPr/>
          </p:nvSpPr>
          <p:spPr>
            <a:xfrm>
              <a:off x="313699" y="1502515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9" name="모서리가 둥근 직사각형 48"/>
            <p:cNvSpPr/>
            <p:nvPr/>
          </p:nvSpPr>
          <p:spPr>
            <a:xfrm>
              <a:off x="313699" y="4325169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014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219013" y="7051296"/>
            <a:ext cx="2732961" cy="346763"/>
            <a:chOff x="219013" y="7051296"/>
            <a:chExt cx="2732961" cy="34676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013" y="7051296"/>
              <a:ext cx="2732961" cy="346763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28360" y="0"/>
            <a:ext cx="5665156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코딩 로봇</a:t>
            </a:r>
            <a:r>
              <a:rPr lang="en-US" altLang="ko-KR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-</a:t>
            </a:r>
            <a:r>
              <a:rPr lang="ko-KR" altLang="en-US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로이</a:t>
            </a:r>
            <a:endParaRPr lang="en-US" sz="6600" b="1" dirty="0">
              <a:solidFill>
                <a:srgbClr val="71E448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005" name="그룹 1005"/>
          <p:cNvGrpSpPr/>
          <p:nvPr/>
        </p:nvGrpSpPr>
        <p:grpSpPr>
          <a:xfrm>
            <a:off x="5226579" y="2093137"/>
            <a:ext cx="5074708" cy="4050488"/>
            <a:chOff x="307418" y="1971180"/>
            <a:chExt cx="5040201" cy="4816619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307418" y="1971180"/>
              <a:ext cx="5040201" cy="4816619"/>
            </a:xfrm>
            <a:prstGeom prst="rect">
              <a:avLst/>
            </a:prstGeom>
          </p:spPr>
        </p:pic>
      </p:grpSp>
      <p:grpSp>
        <p:nvGrpSpPr>
          <p:cNvPr id="27" name="그룹 26"/>
          <p:cNvGrpSpPr/>
          <p:nvPr/>
        </p:nvGrpSpPr>
        <p:grpSpPr>
          <a:xfrm>
            <a:off x="7305569" y="69228"/>
            <a:ext cx="2890570" cy="1470575"/>
            <a:chOff x="212179" y="3223886"/>
            <a:chExt cx="4791892" cy="3268351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2179" y="3223886"/>
              <a:ext cx="2697277" cy="3268351"/>
            </a:xfrm>
            <a:prstGeom prst="rect">
              <a:avLst/>
            </a:prstGeom>
          </p:spPr>
        </p:pic>
        <p:pic>
          <p:nvPicPr>
            <p:cNvPr id="30" name="그림 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538" y="3282077"/>
              <a:ext cx="3240533" cy="3117273"/>
            </a:xfrm>
            <a:prstGeom prst="rect">
              <a:avLst/>
            </a:prstGeom>
          </p:spPr>
        </p:pic>
      </p:grpSp>
      <p:grpSp>
        <p:nvGrpSpPr>
          <p:cNvPr id="43" name="그룹 42"/>
          <p:cNvGrpSpPr/>
          <p:nvPr/>
        </p:nvGrpSpPr>
        <p:grpSpPr>
          <a:xfrm>
            <a:off x="90487" y="1502515"/>
            <a:ext cx="5346700" cy="5477981"/>
            <a:chOff x="90487" y="1502515"/>
            <a:chExt cx="5346700" cy="5477981"/>
          </a:xfrm>
        </p:grpSpPr>
        <p:sp>
          <p:nvSpPr>
            <p:cNvPr id="44" name="TextBox 43"/>
            <p:cNvSpPr txBox="1"/>
            <p:nvPr/>
          </p:nvSpPr>
          <p:spPr>
            <a:xfrm>
              <a:off x="700087" y="5220295"/>
              <a:ext cx="400367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1.</a:t>
              </a:r>
              <a:r>
                <a:rPr lang="ko-KR" altLang="en-US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로봇을 던지지 않아요</a:t>
              </a:r>
              <a:r>
                <a:rPr lang="en-US" altLang="ko-KR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                  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2.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하나씩만 눌러서 명령어를 입력해요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  <a:endParaRPr lang="ko-KR" altLang="en-US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6412" y="2447606"/>
              <a:ext cx="4197350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내가 </a:t>
              </a:r>
              <a:r>
                <a:rPr lang="ko-KR" altLang="en-US" b="1" kern="0" spc="-200" dirty="0" err="1" smtClean="0">
                  <a:latin typeface="굴림" panose="020B0600000101010101" pitchFamily="50" charset="-127"/>
                  <a:ea typeface="굴림" panose="020B0600000101010101" pitchFamily="50" charset="-127"/>
                </a:rPr>
                <a:t>원하는대로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 움직이는 로이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!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앞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,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으로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,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뒤로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,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옆으로  춤까지 출 </a:t>
              </a:r>
              <a:r>
                <a:rPr lang="ko-KR" altLang="en-US" b="1" kern="0" spc="-200" dirty="0" err="1" smtClean="0">
                  <a:latin typeface="굴림" panose="020B0600000101010101" pitchFamily="50" charset="-127"/>
                  <a:ea typeface="굴림" panose="020B0600000101010101" pitchFamily="50" charset="-127"/>
                </a:rPr>
                <a:t>수있어요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!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자유롭게 조종해보아요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</a:p>
          </p:txBody>
        </p:sp>
        <p:grpSp>
          <p:nvGrpSpPr>
            <p:cNvPr id="46" name="그룹 45"/>
            <p:cNvGrpSpPr/>
            <p:nvPr/>
          </p:nvGrpSpPr>
          <p:grpSpPr>
            <a:xfrm>
              <a:off x="90487" y="1508930"/>
              <a:ext cx="5346700" cy="646331"/>
              <a:chOff x="-68263" y="1507573"/>
              <a:chExt cx="5346700" cy="646331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이용방법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3" name="해 52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7" name="그룹 46"/>
            <p:cNvGrpSpPr/>
            <p:nvPr/>
          </p:nvGrpSpPr>
          <p:grpSpPr>
            <a:xfrm>
              <a:off x="90487" y="4363272"/>
              <a:ext cx="5346700" cy="646331"/>
              <a:chOff x="-68263" y="1507573"/>
              <a:chExt cx="5346700" cy="646331"/>
            </a:xfrm>
          </p:grpSpPr>
          <p:sp>
            <p:nvSpPr>
              <p:cNvPr id="50" name="직사각형 49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err="1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놀이약속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1" name="해 50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8" name="모서리가 둥근 직사각형 47"/>
            <p:cNvSpPr/>
            <p:nvPr/>
          </p:nvSpPr>
          <p:spPr>
            <a:xfrm>
              <a:off x="313699" y="1502515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9" name="모서리가 둥근 직사각형 48"/>
            <p:cNvSpPr/>
            <p:nvPr/>
          </p:nvSpPr>
          <p:spPr>
            <a:xfrm>
              <a:off x="313699" y="4325169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368" y="2333625"/>
            <a:ext cx="4767519" cy="357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219013" y="7051296"/>
            <a:ext cx="2732961" cy="346763"/>
            <a:chOff x="219013" y="7051296"/>
            <a:chExt cx="2732961" cy="34676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013" y="7051296"/>
              <a:ext cx="2732961" cy="346763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28359" y="0"/>
            <a:ext cx="6439127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댄스 로봇</a:t>
            </a:r>
            <a:r>
              <a:rPr lang="en-US" altLang="ko-KR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-</a:t>
            </a:r>
            <a:r>
              <a:rPr lang="ko-KR" altLang="en-US" sz="6600" b="1" kern="0" spc="-300" dirty="0" err="1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꼭두</a:t>
            </a:r>
            <a:endParaRPr lang="en-US" sz="6600" b="1" dirty="0">
              <a:solidFill>
                <a:srgbClr val="71E448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005" name="그룹 1005"/>
          <p:cNvGrpSpPr/>
          <p:nvPr/>
        </p:nvGrpSpPr>
        <p:grpSpPr>
          <a:xfrm>
            <a:off x="5226579" y="2093137"/>
            <a:ext cx="5074708" cy="4050488"/>
            <a:chOff x="307418" y="1971180"/>
            <a:chExt cx="5040201" cy="4816619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307418" y="1971180"/>
              <a:ext cx="5040201" cy="4816619"/>
            </a:xfrm>
            <a:prstGeom prst="rect">
              <a:avLst/>
            </a:prstGeom>
          </p:spPr>
        </p:pic>
      </p:grpSp>
      <p:grpSp>
        <p:nvGrpSpPr>
          <p:cNvPr id="27" name="그룹 26"/>
          <p:cNvGrpSpPr/>
          <p:nvPr/>
        </p:nvGrpSpPr>
        <p:grpSpPr>
          <a:xfrm>
            <a:off x="7305569" y="69228"/>
            <a:ext cx="2890570" cy="1470575"/>
            <a:chOff x="212179" y="3223886"/>
            <a:chExt cx="4791892" cy="3268351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2179" y="3223886"/>
              <a:ext cx="2697277" cy="3268351"/>
            </a:xfrm>
            <a:prstGeom prst="rect">
              <a:avLst/>
            </a:prstGeom>
          </p:spPr>
        </p:pic>
        <p:pic>
          <p:nvPicPr>
            <p:cNvPr id="30" name="그림 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538" y="3282077"/>
              <a:ext cx="3240533" cy="3117273"/>
            </a:xfrm>
            <a:prstGeom prst="rect">
              <a:avLst/>
            </a:prstGeom>
          </p:spPr>
        </p:pic>
      </p:grpSp>
      <p:grpSp>
        <p:nvGrpSpPr>
          <p:cNvPr id="43" name="그룹 42"/>
          <p:cNvGrpSpPr/>
          <p:nvPr/>
        </p:nvGrpSpPr>
        <p:grpSpPr>
          <a:xfrm>
            <a:off x="90487" y="1502515"/>
            <a:ext cx="5346700" cy="5477981"/>
            <a:chOff x="90487" y="1502515"/>
            <a:chExt cx="5346700" cy="5477981"/>
          </a:xfrm>
        </p:grpSpPr>
        <p:sp>
          <p:nvSpPr>
            <p:cNvPr id="44" name="TextBox 43"/>
            <p:cNvSpPr txBox="1"/>
            <p:nvPr/>
          </p:nvSpPr>
          <p:spPr>
            <a:xfrm>
              <a:off x="700087" y="5220295"/>
              <a:ext cx="400367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1.</a:t>
              </a:r>
              <a:r>
                <a:rPr lang="ko-KR" altLang="en-US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로봇을 만지지 않아요</a:t>
              </a:r>
              <a:r>
                <a:rPr lang="en-US" altLang="ko-KR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                  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2. 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작동은  선생님을 불러주세요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  <a:endParaRPr lang="ko-KR" altLang="en-US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6412" y="2447606"/>
              <a:ext cx="4197350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err="1" smtClean="0">
                  <a:latin typeface="굴림" panose="020B0600000101010101" pitchFamily="50" charset="-127"/>
                  <a:ea typeface="굴림" panose="020B0600000101010101" pitchFamily="50" charset="-127"/>
                </a:rPr>
                <a:t>꼭두와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 함께 춤을 춰요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!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멋지게 춤추는 </a:t>
              </a:r>
              <a:r>
                <a:rPr lang="ko-KR" altLang="en-US" b="1" kern="0" spc="-200" dirty="0" err="1" smtClean="0">
                  <a:latin typeface="굴림" panose="020B0600000101010101" pitchFamily="50" charset="-127"/>
                  <a:ea typeface="굴림" panose="020B0600000101010101" pitchFamily="50" charset="-127"/>
                </a:rPr>
                <a:t>꼭두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,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우리 친구들도 따라 춰봐요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!</a:t>
              </a:r>
            </a:p>
          </p:txBody>
        </p:sp>
        <p:grpSp>
          <p:nvGrpSpPr>
            <p:cNvPr id="46" name="그룹 45"/>
            <p:cNvGrpSpPr/>
            <p:nvPr/>
          </p:nvGrpSpPr>
          <p:grpSpPr>
            <a:xfrm>
              <a:off x="90487" y="1508930"/>
              <a:ext cx="5346700" cy="646331"/>
              <a:chOff x="-68263" y="1507573"/>
              <a:chExt cx="5346700" cy="646331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이용방법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3" name="해 52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7" name="그룹 46"/>
            <p:cNvGrpSpPr/>
            <p:nvPr/>
          </p:nvGrpSpPr>
          <p:grpSpPr>
            <a:xfrm>
              <a:off x="90487" y="4363272"/>
              <a:ext cx="5346700" cy="646331"/>
              <a:chOff x="-68263" y="1507573"/>
              <a:chExt cx="5346700" cy="646331"/>
            </a:xfrm>
          </p:grpSpPr>
          <p:sp>
            <p:nvSpPr>
              <p:cNvPr id="50" name="직사각형 49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err="1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놀이약속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1" name="해 50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8" name="모서리가 둥근 직사각형 47"/>
            <p:cNvSpPr/>
            <p:nvPr/>
          </p:nvSpPr>
          <p:spPr>
            <a:xfrm>
              <a:off x="313699" y="1502515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9" name="모서리가 둥근 직사각형 48"/>
            <p:cNvSpPr/>
            <p:nvPr/>
          </p:nvSpPr>
          <p:spPr>
            <a:xfrm>
              <a:off x="313699" y="4325169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pic>
        <p:nvPicPr>
          <p:cNvPr id="2" name="그림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195" y="2308827"/>
            <a:ext cx="4825476" cy="361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3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219013" y="7051296"/>
            <a:ext cx="2732961" cy="346763"/>
            <a:chOff x="219013" y="7051296"/>
            <a:chExt cx="2732961" cy="34676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013" y="7051296"/>
              <a:ext cx="2732961" cy="346763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28359" y="0"/>
            <a:ext cx="6439127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6600" b="1" kern="0" spc="-300" dirty="0" smtClean="0">
                <a:solidFill>
                  <a:srgbClr val="71E448"/>
                </a:solidFill>
                <a:latin typeface="굴림" panose="020B0600000101010101" pitchFamily="50" charset="-127"/>
                <a:ea typeface="굴림" panose="020B0600000101010101" pitchFamily="50" charset="-127"/>
                <a:cs typeface="Yanolja Yache B" pitchFamily="34" charset="0"/>
              </a:rPr>
              <a:t>건강달리기</a:t>
            </a:r>
            <a:endParaRPr lang="en-US" sz="6600" b="1" dirty="0">
              <a:solidFill>
                <a:srgbClr val="71E448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005" name="그룹 1005"/>
          <p:cNvGrpSpPr/>
          <p:nvPr/>
        </p:nvGrpSpPr>
        <p:grpSpPr>
          <a:xfrm>
            <a:off x="5226579" y="1724024"/>
            <a:ext cx="5074708" cy="5327272"/>
            <a:chOff x="307418" y="1971180"/>
            <a:chExt cx="5040201" cy="4816619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307418" y="1971180"/>
              <a:ext cx="5040201" cy="4816619"/>
            </a:xfrm>
            <a:prstGeom prst="rect">
              <a:avLst/>
            </a:prstGeom>
          </p:spPr>
        </p:pic>
      </p:grpSp>
      <p:grpSp>
        <p:nvGrpSpPr>
          <p:cNvPr id="27" name="그룹 26"/>
          <p:cNvGrpSpPr/>
          <p:nvPr/>
        </p:nvGrpSpPr>
        <p:grpSpPr>
          <a:xfrm>
            <a:off x="7305569" y="69228"/>
            <a:ext cx="2890570" cy="1470575"/>
            <a:chOff x="212179" y="3223886"/>
            <a:chExt cx="4791892" cy="3268351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2179" y="3223886"/>
              <a:ext cx="2697277" cy="3268351"/>
            </a:xfrm>
            <a:prstGeom prst="rect">
              <a:avLst/>
            </a:prstGeom>
          </p:spPr>
        </p:pic>
        <p:pic>
          <p:nvPicPr>
            <p:cNvPr id="30" name="그림 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538" y="3282077"/>
              <a:ext cx="3240533" cy="3117273"/>
            </a:xfrm>
            <a:prstGeom prst="rect">
              <a:avLst/>
            </a:prstGeom>
          </p:spPr>
        </p:pic>
      </p:grpSp>
      <p:grpSp>
        <p:nvGrpSpPr>
          <p:cNvPr id="43" name="그룹 42"/>
          <p:cNvGrpSpPr/>
          <p:nvPr/>
        </p:nvGrpSpPr>
        <p:grpSpPr>
          <a:xfrm>
            <a:off x="90487" y="1502515"/>
            <a:ext cx="5346700" cy="5477981"/>
            <a:chOff x="90487" y="1502515"/>
            <a:chExt cx="5346700" cy="5477981"/>
          </a:xfrm>
        </p:grpSpPr>
        <p:sp>
          <p:nvSpPr>
            <p:cNvPr id="44" name="TextBox 43"/>
            <p:cNvSpPr txBox="1"/>
            <p:nvPr/>
          </p:nvSpPr>
          <p:spPr>
            <a:xfrm>
              <a:off x="700087" y="5220295"/>
              <a:ext cx="400367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1.</a:t>
              </a:r>
              <a:r>
                <a:rPr lang="ko-KR" altLang="en-US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리모컨을 소중히 다뤄주세요</a:t>
              </a:r>
              <a:r>
                <a:rPr lang="en-US" altLang="ko-KR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         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2.  2</a:t>
              </a: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명씩 활동해요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  <a:endParaRPr lang="ko-KR" altLang="en-US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6412" y="2447606"/>
              <a:ext cx="4197350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친구와 함께 달려보아요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!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누가 먼저 도착할까요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?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협동해서 같이 열심히 달려보아요</a:t>
              </a:r>
              <a:r>
                <a:rPr lang="en-US" altLang="ko-KR" b="1" kern="0" spc="-200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.</a:t>
              </a:r>
            </a:p>
          </p:txBody>
        </p:sp>
        <p:grpSp>
          <p:nvGrpSpPr>
            <p:cNvPr id="46" name="그룹 45"/>
            <p:cNvGrpSpPr/>
            <p:nvPr/>
          </p:nvGrpSpPr>
          <p:grpSpPr>
            <a:xfrm>
              <a:off x="90487" y="1508930"/>
              <a:ext cx="5346700" cy="646331"/>
              <a:chOff x="-68263" y="1507573"/>
              <a:chExt cx="5346700" cy="646331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이용방법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3" name="해 52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7" name="그룹 46"/>
            <p:cNvGrpSpPr/>
            <p:nvPr/>
          </p:nvGrpSpPr>
          <p:grpSpPr>
            <a:xfrm>
              <a:off x="90487" y="4363272"/>
              <a:ext cx="5346700" cy="646331"/>
              <a:chOff x="-68263" y="1507573"/>
              <a:chExt cx="5346700" cy="646331"/>
            </a:xfrm>
          </p:grpSpPr>
          <p:sp>
            <p:nvSpPr>
              <p:cNvPr id="50" name="직사각형 49"/>
              <p:cNvSpPr/>
              <p:nvPr/>
            </p:nvSpPr>
            <p:spPr>
              <a:xfrm>
                <a:off x="-68263" y="1507573"/>
                <a:ext cx="53467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ko-KR" altLang="en-US" sz="3600" b="1" kern="0" spc="-200" dirty="0" err="1" smtClean="0">
                    <a:ln>
                      <a:solidFill>
                        <a:srgbClr val="FCB221"/>
                      </a:solidFill>
                    </a:ln>
                    <a:solidFill>
                      <a:srgbClr val="FCB221"/>
                    </a:solidFill>
                    <a:latin typeface="굴림" panose="020B0600000101010101" pitchFamily="50" charset="-127"/>
                    <a:ea typeface="굴림" panose="020B0600000101010101" pitchFamily="50" charset="-127"/>
                  </a:rPr>
                  <a:t>놀이약속</a:t>
                </a:r>
                <a:endParaRPr lang="en-US" altLang="ko-KR" sz="3600" b="1" kern="0" spc="-200" dirty="0" smtClean="0">
                  <a:ln>
                    <a:solidFill>
                      <a:srgbClr val="FCB221"/>
                    </a:solidFill>
                  </a:ln>
                  <a:solidFill>
                    <a:srgbClr val="FCB221"/>
                  </a:solidFill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</p:txBody>
          </p:sp>
          <p:sp>
            <p:nvSpPr>
              <p:cNvPr id="51" name="해 50"/>
              <p:cNvSpPr/>
              <p:nvPr/>
            </p:nvSpPr>
            <p:spPr>
              <a:xfrm>
                <a:off x="1157287" y="1594400"/>
                <a:ext cx="609600" cy="521163"/>
              </a:xfrm>
              <a:prstGeom prst="sun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8" name="모서리가 둥근 직사각형 47"/>
            <p:cNvSpPr/>
            <p:nvPr/>
          </p:nvSpPr>
          <p:spPr>
            <a:xfrm>
              <a:off x="313699" y="1502515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9" name="모서리가 둥근 직사각형 48"/>
            <p:cNvSpPr/>
            <p:nvPr/>
          </p:nvSpPr>
          <p:spPr>
            <a:xfrm>
              <a:off x="313699" y="4325169"/>
              <a:ext cx="4582776" cy="2655327"/>
            </a:xfrm>
            <a:prstGeom prst="roundRect">
              <a:avLst/>
            </a:prstGeom>
            <a:noFill/>
            <a:ln w="38100">
              <a:solidFill>
                <a:srgbClr val="2EA71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101" y="1876425"/>
            <a:ext cx="4745786" cy="499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70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722489" y="2079962"/>
            <a:ext cx="9883598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6000" b="1" kern="0" spc="-400" dirty="0" smtClean="0">
                <a:solidFill>
                  <a:srgbClr val="FCB22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  즐겁고 안전한</a:t>
            </a:r>
            <a:r>
              <a:rPr lang="en-US" altLang="ko-KR" sz="6000" b="1" kern="0" spc="-400" dirty="0" smtClean="0">
                <a:solidFill>
                  <a:srgbClr val="FCB22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6000" b="1" kern="0" spc="-400" dirty="0" smtClean="0">
                <a:solidFill>
                  <a:srgbClr val="2EA71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체험을 </a:t>
            </a:r>
            <a:r>
              <a:rPr lang="ko-KR" altLang="en-US" sz="6000" b="1" kern="0" spc="-400" dirty="0">
                <a:solidFill>
                  <a:srgbClr val="2EA71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해요 </a:t>
            </a:r>
            <a:r>
              <a:rPr lang="en-US" altLang="ko-KR" sz="6000" b="1" kern="0" spc="-400" dirty="0">
                <a:solidFill>
                  <a:srgbClr val="2EA711"/>
                </a:solidFill>
                <a:latin typeface="굴림" panose="020B0600000101010101" pitchFamily="50" charset="-127"/>
                <a:ea typeface="굴림" panose="020B0600000101010101" pitchFamily="50" charset="-127"/>
                <a:cs typeface="함초롬돋움" panose="020B0604000101010101" pitchFamily="50" charset="-127"/>
              </a:rPr>
              <a:t>!</a:t>
            </a:r>
            <a:endParaRPr lang="en-US" altLang="ko-KR" sz="6000" b="1" dirty="0">
              <a:solidFill>
                <a:srgbClr val="2EA711"/>
              </a:solidFill>
              <a:latin typeface="굴림" panose="020B0600000101010101" pitchFamily="50" charset="-127"/>
              <a:ea typeface="굴림" panose="020B0600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1007" name="그룹 1007"/>
          <p:cNvGrpSpPr/>
          <p:nvPr/>
        </p:nvGrpSpPr>
        <p:grpSpPr>
          <a:xfrm>
            <a:off x="0" y="5838825"/>
            <a:ext cx="10696574" cy="1724025"/>
            <a:chOff x="-119468" y="5648675"/>
            <a:chExt cx="10814706" cy="2130613"/>
          </a:xfrm>
        </p:grpSpPr>
        <p:pic>
          <p:nvPicPr>
            <p:cNvPr id="24" name="Object 23"/>
            <p:cNvPicPr>
              <a:picLocks noChangeAspect="1"/>
            </p:cNvPicPr>
            <p:nvPr/>
          </p:nvPicPr>
          <p:blipFill>
            <a:blip r:embed="rId2" cstate="print">
              <a:duotone>
                <a:prstClr val="black"/>
                <a:srgbClr val="0CF449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119468" y="5648675"/>
              <a:ext cx="10814706" cy="2130613"/>
            </a:xfrm>
            <a:prstGeom prst="rect">
              <a:avLst/>
            </a:prstGeom>
          </p:spPr>
        </p:pic>
      </p:grpSp>
      <p:sp>
        <p:nvSpPr>
          <p:cNvPr id="2" name="구름 1"/>
          <p:cNvSpPr/>
          <p:nvPr/>
        </p:nvSpPr>
        <p:spPr>
          <a:xfrm rot="419783">
            <a:off x="1968505" y="487636"/>
            <a:ext cx="1738313" cy="914400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구름 12"/>
          <p:cNvSpPr/>
          <p:nvPr/>
        </p:nvSpPr>
        <p:spPr>
          <a:xfrm rot="419783">
            <a:off x="9811365" y="1182584"/>
            <a:ext cx="1319755" cy="794569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구름 13"/>
          <p:cNvSpPr/>
          <p:nvPr/>
        </p:nvSpPr>
        <p:spPr>
          <a:xfrm rot="419783">
            <a:off x="2310878" y="4444275"/>
            <a:ext cx="1509946" cy="966274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구름 15"/>
          <p:cNvSpPr/>
          <p:nvPr/>
        </p:nvSpPr>
        <p:spPr>
          <a:xfrm rot="419783">
            <a:off x="3612278" y="-408403"/>
            <a:ext cx="1509946" cy="966274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해 14"/>
          <p:cNvSpPr/>
          <p:nvPr/>
        </p:nvSpPr>
        <p:spPr>
          <a:xfrm rot="1626692">
            <a:off x="-1014413" y="-1134934"/>
            <a:ext cx="2819400" cy="2959046"/>
          </a:xfrm>
          <a:prstGeom prst="sun">
            <a:avLst/>
          </a:prstGeom>
          <a:solidFill>
            <a:srgbClr val="FCB221"/>
          </a:solidFill>
          <a:ln>
            <a:solidFill>
              <a:srgbClr val="FCB2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784" y="156704"/>
            <a:ext cx="5047071" cy="640027"/>
          </a:xfrm>
          <a:prstGeom prst="rect">
            <a:avLst/>
          </a:prstGeom>
        </p:spPr>
      </p:pic>
      <p:grpSp>
        <p:nvGrpSpPr>
          <p:cNvPr id="12" name="그룹 11"/>
          <p:cNvGrpSpPr/>
          <p:nvPr/>
        </p:nvGrpSpPr>
        <p:grpSpPr>
          <a:xfrm>
            <a:off x="2990575" y="3390483"/>
            <a:ext cx="4715423" cy="2951546"/>
            <a:chOff x="212179" y="3223886"/>
            <a:chExt cx="4791892" cy="3268351"/>
          </a:xfrm>
        </p:grpSpPr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2179" y="3223886"/>
              <a:ext cx="2697277" cy="3268351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538" y="3282077"/>
              <a:ext cx="3240533" cy="31172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866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237</Words>
  <Application>Microsoft Office PowerPoint</Application>
  <PresentationFormat>사용자 지정</PresentationFormat>
  <Paragraphs>52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5" baseType="lpstr">
      <vt:lpstr>?? ??</vt:lpstr>
      <vt:lpstr>Yanolja Yache B</vt:lpstr>
      <vt:lpstr>굴림</vt:lpstr>
      <vt:lpstr>함초롬돋움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user</cp:lastModifiedBy>
  <cp:revision>52</cp:revision>
  <dcterms:created xsi:type="dcterms:W3CDTF">2023-03-08T09:46:58Z</dcterms:created>
  <dcterms:modified xsi:type="dcterms:W3CDTF">2024-07-08T07:05:34Z</dcterms:modified>
</cp:coreProperties>
</file>