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65" r:id="rId5"/>
    <p:sldId id="267" r:id="rId6"/>
    <p:sldId id="268" r:id="rId7"/>
    <p:sldId id="269" r:id="rId8"/>
    <p:sldId id="261" r:id="rId9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221"/>
    <a:srgbClr val="53B960"/>
    <a:srgbClr val="E0FFA5"/>
    <a:srgbClr val="2EA711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59" d="100"/>
          <a:sy n="59" d="100"/>
        </p:scale>
        <p:origin x="114" y="4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757488" y="1266825"/>
            <a:ext cx="5867399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아이</a:t>
            </a:r>
            <a:r>
              <a:rPr lang="en-US" altLang="ko-KR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(AI)</a:t>
            </a:r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놀이터 </a:t>
            </a:r>
            <a:endParaRPr lang="en-US" altLang="ko-KR" sz="6600" b="1" kern="0" spc="-400" dirty="0" smtClean="0"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  <a:p>
            <a:r>
              <a:rPr lang="en-US" sz="6600" b="1" kern="0" spc="-400" dirty="0" err="1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743200" y="3711191"/>
            <a:ext cx="4715423" cy="2951546"/>
            <a:chOff x="212179" y="3223886"/>
            <a:chExt cx="4791892" cy="3268351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60198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4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얼음깨기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85144" y="2110651"/>
            <a:ext cx="5074708" cy="4326538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3816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지도하는 선생님의 이야기를 잘 들어요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62479" y="2028825"/>
            <a:ext cx="445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펭귄과 북극곰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사탕이 가득한 </a:t>
            </a:r>
            <a:r>
              <a:rPr lang="ko-KR" altLang="en-US" b="1" kern="0" spc="-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겨울왕국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빙하 아래는 무시무시한 상어가 살고있어요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상어를 피해 건너가보아요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만지면 움직이는 펭귄을 찾아보아요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98" y="2274288"/>
            <a:ext cx="4738799" cy="402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3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6986482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4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지구지킴이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pic>
        <p:nvPicPr>
          <p:cNvPr id="38" name="그림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8" y="1647825"/>
            <a:ext cx="4791588" cy="2632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pic>
        <p:nvPicPr>
          <p:cNvPr id="39" name="그림 3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8" y="4423145"/>
            <a:ext cx="4791588" cy="2720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3816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지도하는 선생님의 이야기를 잘 들어요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62479" y="2028825"/>
            <a:ext cx="445240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구하자 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! 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지구 지킴이 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우주 속으로  훨훨 날아가  멋진 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지구지킴이가 되어보아요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가상체험실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벽에 지구를 더럽히는 쓰레기가 보인다면 손바닥으로 쓰레기를 없애주세요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844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샌드크래프트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84" y="1690385"/>
            <a:ext cx="3380169" cy="2780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981" y="4658861"/>
            <a:ext cx="3362187" cy="2449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6" y="5075099"/>
              <a:ext cx="400367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샌드박스</a:t>
              </a:r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 안에서만 </a:t>
              </a: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놀이해요</a:t>
              </a: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모래를 던지지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샌드박스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안의 모래 이외에 다른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버튼이나 기계의 스위치를 누르지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신비한 모래 위에서  화산도 만들고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텃밭도 가꾸면서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주어진 미션을 수행해보아요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014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28360" y="0"/>
            <a:ext cx="566515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코딩 로봇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로이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226579" y="2093137"/>
            <a:ext cx="5074708" cy="4050488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220295"/>
              <a:ext cx="4003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</a:t>
              </a: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로봇을 던지지 않아요</a:t>
              </a: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                 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하나씩만 눌러서 명령어를 입력해요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내가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원하는대로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움직이는 로이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앞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으로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뒤로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옆으로  춤까지 출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수있어요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자유롭게 조종해보아요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368" y="2333625"/>
            <a:ext cx="4767519" cy="357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28359" y="0"/>
            <a:ext cx="6439127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댄스 로봇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꼭두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226579" y="2093137"/>
            <a:ext cx="5074708" cy="4050488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220295"/>
              <a:ext cx="4003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</a:t>
              </a: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로봇을 만지지 않아요</a:t>
              </a: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                 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작동은  선생님을 불러주세요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꼭두와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함께 춤을 춰요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멋지게 춤추는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꼭두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우리 친구들도 따라 춰봐요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195" y="2308827"/>
            <a:ext cx="4825476" cy="361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73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28359" y="0"/>
            <a:ext cx="6439127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건강달리기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226579" y="1724024"/>
            <a:ext cx="5074708" cy="5327272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220295"/>
              <a:ext cx="4003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</a:t>
              </a: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리모컨을 소중히 다뤄주세요</a:t>
              </a: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        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2.  2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명씩 활동해요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달려보아요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누가 먼저 도착할까요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협동해서 같이 열심히 달려보아요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101" y="1876425"/>
            <a:ext cx="4745786" cy="499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0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22489" y="2079962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990575" y="3390483"/>
            <a:ext cx="4715423" cy="2951546"/>
            <a:chOff x="212179" y="3223886"/>
            <a:chExt cx="4791892" cy="3268351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237</Words>
  <Application>Microsoft Office PowerPoint</Application>
  <PresentationFormat>사용자 지정</PresentationFormat>
  <Paragraphs>52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52</cp:revision>
  <dcterms:created xsi:type="dcterms:W3CDTF">2023-03-08T09:46:58Z</dcterms:created>
  <dcterms:modified xsi:type="dcterms:W3CDTF">2024-07-08T07:05:34Z</dcterms:modified>
</cp:coreProperties>
</file>