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61" r:id="rId12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1" d="100"/>
          <a:sy n="101" d="100"/>
        </p:scale>
        <p:origin x="1092" y="1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71487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건강</a:t>
            </a:r>
            <a:r>
              <a:rPr lang="en-US" sz="6600" b="1" kern="0" spc="-400" dirty="0" err="1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252" y="3382439"/>
            <a:ext cx="51624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3454" y="98043"/>
            <a:ext cx="601850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나는야 야구선수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34" name="그림 33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8" t="17246" b="13906"/>
          <a:stretch/>
        </p:blipFill>
        <p:spPr>
          <a:xfrm rot="5400000">
            <a:off x="5415684" y="2406088"/>
            <a:ext cx="5219722" cy="4145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그림 2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47" y="34990"/>
            <a:ext cx="3370270" cy="1905000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515535"/>
            <a:chOff x="90487" y="1502515"/>
            <a:chExt cx="5346700" cy="5515535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4848225"/>
              <a:ext cx="393281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친구들이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콩주머니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던지기를 하고 있을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때 친구들과 놀이판 사이로 지나가지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놀이가 끝난 후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콩주머니를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제자리에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정리해요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67693" y="2108016"/>
              <a:ext cx="4523394" cy="2054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나는야 튼튼한 야구선수 </a:t>
              </a: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야구공을 던지는 투수가 되어보아요</a:t>
              </a: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발자국 위</a:t>
              </a: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에 </a:t>
              </a: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서서 내 앞의 바구니에 있는 </a:t>
              </a:r>
              <a:endParaRPr lang="en-US" altLang="ko-KR" sz="1700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콩주머니를</a:t>
              </a: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손으로 잡아 팔의 힘을 이용해</a:t>
              </a:r>
              <a:endParaRPr lang="en-US" altLang="ko-KR" sz="1700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동그라미 안으로 힘껏 던져보세요</a:t>
              </a: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669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345" y="3062327"/>
            <a:ext cx="543230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138113" y="107169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산부인과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34" name="그림 3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185" y="1976388"/>
            <a:ext cx="4827091" cy="5074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그림 2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47" y="34990"/>
            <a:ext cx="3370270" cy="1905000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산부인과 방을 들어갈 때 바닥에 턱이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있으니 걸려 넘어지지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유모차는 한 명씩 사용해요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028825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이 곳은 아기가 태어나는 산부인과입니다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초음파 기계를 이용해 엄마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배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속의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태아 모습을 관찰하고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두근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두근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태아의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심장소리를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임산부 옷을 입고 임산부 체험도 할 수 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0" y="123825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신생아실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25" name="그림 2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47" y="34990"/>
            <a:ext cx="3370270" cy="1905000"/>
          </a:xfrm>
          <a:prstGeom prst="rect">
            <a:avLst/>
          </a:prstGeom>
        </p:spPr>
      </p:pic>
      <p:pic>
        <p:nvPicPr>
          <p:cNvPr id="28" name="그림 2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185" y="2337123"/>
            <a:ext cx="4786984" cy="45733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547687" y="5000625"/>
              <a:ext cx="425764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신생아 침대 아래 나무 발판이 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나무 발판에서 올라오고 내려올 때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신생아 침대 아래 나무 발판은 한 개에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한 명씩만 올라가요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028825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응애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응애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아기가 태어났어요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엄마 배 속에서 태어난 작고 귀여운 아기들에게 우유도 먹이고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기저귀도 갈아주며 신생아를 돌봐 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포대기로 아기를 업어줄 수도 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018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0" y="89567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정형외과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185" y="2065286"/>
            <a:ext cx="4872184" cy="4845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그림 33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639" y="41606"/>
            <a:ext cx="3453530" cy="1869532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목발을 사용할 때는 넘어지지 않도록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침대에서 뛰거나 뛰어내리지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366397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정형외과 의사가 되어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신체부위별 뼈에 대해 알아보고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환자의 다리에 붕대를 감아요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환자가 되어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목발을 이용할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수 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020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939110" y="142755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    치과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26" name="그림 25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195" y="197384"/>
            <a:ext cx="3087084" cy="1659139"/>
          </a:xfrm>
          <a:prstGeom prst="rect">
            <a:avLst/>
          </a:prstGeom>
        </p:spPr>
      </p:pic>
      <p:pic>
        <p:nvPicPr>
          <p:cNvPr id="28" name="그림 2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510" y="2412501"/>
            <a:ext cx="4589915" cy="4188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치과 의자에 바른 자세로 누워요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치과 의자에 올라가고 내려올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때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1812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위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~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잉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위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~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잉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치아를 치료해주는 치과의사로 변신해서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환자들의 충치를 치료하고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올바른 이 닦기 방법에 대해서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알아보아요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662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8628" y="97990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VR 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수술실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25" name="그림 2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899" y="75063"/>
            <a:ext cx="3370270" cy="1905000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163" y="2409825"/>
            <a:ext cx="4546005" cy="4189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VR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헤드셋을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쓰고 장난하면 넘어질 수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있으니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안전가드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울타리를 넘어가지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028825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헬로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카봇과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함께 수술실을 탐험해요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VR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헤드셋을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쓰면 순식간에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뿅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병원 수술실로 이동할 수 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수술실에서 병원 장비와 시설을 둘러보며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수술실을 탐험해요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62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14250" y="112931"/>
            <a:ext cx="474062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꿈누리약국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25" name="그림 2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47" y="34990"/>
            <a:ext cx="3370270" cy="1905000"/>
          </a:xfrm>
          <a:prstGeom prst="rect">
            <a:avLst/>
          </a:prstGeom>
        </p:spPr>
      </p:pic>
      <p:pic>
        <p:nvPicPr>
          <p:cNvPr id="34" name="그림 33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184" y="2242463"/>
            <a:ext cx="4856687" cy="420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361128"/>
              <a:ext cx="381000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자동포장기에 손을 데일 수 있으니 꼭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선생님과 함께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사용해요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179499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나는야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꿈누리약국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약사 선생님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약사가 되어 약 봉투에 약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(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비타민 캔디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)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을 넣어 자동 포장기로 포장해 약을 판매해 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손님이 되어 증상에 맞는 약을 구입해요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09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73081" y="271506"/>
            <a:ext cx="5658243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48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나는 얼마나 자랐을까</a:t>
            </a:r>
            <a:r>
              <a:rPr lang="en-US" altLang="ko-KR" sz="48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25" name="그림 2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47" y="34990"/>
            <a:ext cx="3370270" cy="19050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95" y="2138104"/>
            <a:ext cx="4225253" cy="4902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3054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키와 몸무게를 잴 때는 한 명씩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차례차례 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자동 기계를 안전하게 다뤄주세요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67693" y="2257425"/>
              <a:ext cx="4523394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나는 얼마나 </a:t>
              </a:r>
              <a:r>
                <a:rPr lang="ko-KR" altLang="en-US" sz="1700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자랐을까요</a:t>
              </a: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키와 몸무게를 잴 수 있는 기계에 올라서서 </a:t>
              </a:r>
              <a:endParaRPr lang="en-US" altLang="ko-KR" sz="1700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앞을 보고 바른 자세로 서서 기다리면 </a:t>
              </a:r>
              <a:endParaRPr lang="en-US" altLang="ko-KR" sz="1700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내 키와 몸무게를 측정할 수 있어요</a:t>
              </a: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25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61949" y="83024"/>
            <a:ext cx="52578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꿈누리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체육관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</a:t>
            </a:r>
            <a:endParaRPr lang="ko-KR" altLang="en-US" dirty="0"/>
          </a:p>
        </p:txBody>
      </p:sp>
      <p:pic>
        <p:nvPicPr>
          <p:cNvPr id="25" name="그림 2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47" y="34990"/>
            <a:ext cx="3370270" cy="19050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757" y="2346152"/>
            <a:ext cx="4708859" cy="4200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리모콘을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손목에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찬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후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차례를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기다려요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발자국 스티커 위에서 활동해요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67693" y="2181225"/>
              <a:ext cx="4523394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건강 쑥쑥 </a:t>
              </a: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체력 쑥쑥 </a:t>
              </a: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Wii </a:t>
              </a: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프로그램을 활용하여</a:t>
              </a:r>
              <a:endParaRPr lang="en-US" altLang="ko-KR" sz="1700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리모콘에</a:t>
              </a: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손목을 채운 후 </a:t>
              </a:r>
              <a:endParaRPr lang="en-US" altLang="ko-KR" sz="1700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화면을 보며 토끼처럼 빠르게 달리기를 해요</a:t>
              </a:r>
              <a:r>
                <a:rPr lang="en-US" altLang="ko-KR" sz="17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143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470</Words>
  <Application>Microsoft Office PowerPoint</Application>
  <PresentationFormat>사용자 지정</PresentationFormat>
  <Paragraphs>102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49</cp:revision>
  <dcterms:created xsi:type="dcterms:W3CDTF">2023-03-08T09:46:58Z</dcterms:created>
  <dcterms:modified xsi:type="dcterms:W3CDTF">2023-04-03T00:48:30Z</dcterms:modified>
</cp:coreProperties>
</file>