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7" r:id="rId5"/>
    <p:sldId id="265" r:id="rId6"/>
    <p:sldId id="269" r:id="rId7"/>
    <p:sldId id="274" r:id="rId8"/>
    <p:sldId id="271" r:id="rId9"/>
    <p:sldId id="272" r:id="rId10"/>
    <p:sldId id="268" r:id="rId11"/>
    <p:sldId id="261" r:id="rId12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60"/>
    <a:srgbClr val="FCB221"/>
    <a:srgbClr val="E0FFA5"/>
    <a:srgbClr val="2EA711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75" d="100"/>
          <a:sy n="75" d="100"/>
        </p:scale>
        <p:origin x="84" y="3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57488" y="1266825"/>
            <a:ext cx="586739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아이</a:t>
            </a:r>
            <a:r>
              <a:rPr lang="en-US" altLang="ko-KR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(AI)</a:t>
            </a:r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놀이터 </a:t>
            </a:r>
            <a:endParaRPr lang="en-US" altLang="ko-KR" sz="6600" b="1" kern="0" spc="-400" dirty="0" smtClean="0"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  <a:p>
            <a:r>
              <a:rPr lang="en-US" sz="6600" b="1" kern="0" spc="-400" dirty="0" err="1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743200" y="3711191"/>
            <a:ext cx="4715423" cy="2951546"/>
            <a:chOff x="212179" y="3223886"/>
            <a:chExt cx="4791892" cy="326835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2" y="-1220489"/>
            <a:ext cx="5105410" cy="3337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샌드크래프트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84" y="1690385"/>
            <a:ext cx="3380169" cy="278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81" y="4658861"/>
            <a:ext cx="3362187" cy="2449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6" y="5075099"/>
              <a:ext cx="40036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샌드박스</a:t>
              </a:r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 안에서만 </a:t>
              </a:r>
              <a:r>
                <a:rPr lang="ko-KR" altLang="en-US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놀이해요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모래를 던지지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샌드박스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안의 모래 이외에 다른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버튼이나 기계의 스위치를 누르지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신비한 모래 위에서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주어진 미션을 수행해보아요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13" y="5578947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22489" y="2079962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2990575" y="3390483"/>
            <a:ext cx="4715423" cy="2951546"/>
            <a:chOff x="212179" y="3223886"/>
            <a:chExt cx="4791892" cy="326835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02" y="-1179156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1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77549" y="1799075"/>
            <a:ext cx="5074708" cy="50983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633436"/>
            <a:chOff x="90487" y="1502515"/>
            <a:chExt cx="5346700" cy="5633436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381625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지도하는 선생님의 이야기를 잘 들어요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사용한  물건은 제자리에 정리해요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2479" y="2028825"/>
            <a:ext cx="445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다양한 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16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종 테마의 활동을 해보아요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벽을 터치해서 미션을 수행하세요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65" y="2137855"/>
            <a:ext cx="4408404" cy="4420750"/>
          </a:xfrm>
          <a:prstGeom prst="roundRect">
            <a:avLst>
              <a:gd name="adj" fmla="val 16667"/>
            </a:avLst>
          </a:prstGeom>
          <a:ln w="19050">
            <a:solidFill>
              <a:srgbClr val="53B9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35" y="5590948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288" y="6429"/>
            <a:ext cx="73913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4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 </a:t>
            </a:r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실감형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콘텐츠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87580" y="151057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076825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지도하는 선생님의 이야기를 잘 들어요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dirty="0"/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바닥 턱이 있어  넘어지지 않 게                         조심하세요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2479" y="2128909"/>
            <a:ext cx="445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면방 </a:t>
            </a:r>
            <a:r>
              <a:rPr lang="ko-KR" altLang="en-US" b="1" kern="0" spc="-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실감형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콘텐츠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땅따먹기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 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빨강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vs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파랑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별게임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등의 놀이 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속에서 모험 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상상 놀이를 합니다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" y="5618613"/>
            <a:ext cx="5105410" cy="33375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3" r="14485"/>
          <a:stretch/>
        </p:blipFill>
        <p:spPr>
          <a:xfrm>
            <a:off x="5874824" y="1952625"/>
            <a:ext cx="2673863" cy="16175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2"/>
          <a:stretch/>
        </p:blipFill>
        <p:spPr>
          <a:xfrm>
            <a:off x="7397398" y="2945340"/>
            <a:ext cx="2794962" cy="17821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r="14062" b="-1"/>
          <a:stretch/>
        </p:blipFill>
        <p:spPr>
          <a:xfrm>
            <a:off x="5895230" y="4467990"/>
            <a:ext cx="2464479" cy="15810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9" r="11547"/>
          <a:stretch/>
        </p:blipFill>
        <p:spPr>
          <a:xfrm>
            <a:off x="7558086" y="5448448"/>
            <a:ext cx="2634273" cy="16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5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면방</a:t>
            </a:r>
            <a:endParaRPr lang="en-US" altLang="ko-KR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지도하는 선생님의 이야기를 잘 들어요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부딪치지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dirty="0"/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198088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2479" y="2028825"/>
            <a:ext cx="445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비또의</a:t>
            </a: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spc="-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사랑빛</a:t>
            </a:r>
            <a:endParaRPr lang="en-US" altLang="ko-KR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벽을 터치해서 빛을 다시 만들어 세상을 구해주세요</a:t>
            </a:r>
            <a:r>
              <a: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ko-KR" altLang="en-US" b="1" kern="0" spc="-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96" y="1631471"/>
            <a:ext cx="4573744" cy="275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9" y="4450098"/>
            <a:ext cx="4604045" cy="2761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23" y="5617841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댄스로봇</a:t>
            </a:r>
            <a:r>
              <a:rPr lang="en-US" altLang="ko-KR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-</a:t>
            </a:r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꼭두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꼭두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로봇은 만지지 않아요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꼭두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로봇과 함께 춤을 춰요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1" y="2225694"/>
            <a:ext cx="4737100" cy="407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13" y="5620128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코딩로봇</a:t>
            </a:r>
            <a:r>
              <a:rPr lang="en-US" altLang="ko-KR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-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로이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로봇을 소중히 다뤄주세요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리모컨으로 조작해요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끝나면 제자리에 정리해요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로봇 을 조정하여  골대에 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‘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골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’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을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넣어 보는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r>
                <a:rPr lang="ko-KR" altLang="en-US" b="1" kern="0" spc="-200" smtClean="0">
                  <a:latin typeface="굴림" panose="020B0600000101010101" pitchFamily="50" charset="-127"/>
                  <a:ea typeface="굴림" panose="020B0600000101010101" pitchFamily="50" charset="-127"/>
                </a:rPr>
                <a:t>활동을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합니다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81" y="2447606"/>
            <a:ext cx="4737100" cy="3552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35" y="5640782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7010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코딩로봇</a:t>
            </a:r>
            <a:r>
              <a:rPr lang="en-US" altLang="ko-KR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-</a:t>
            </a:r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축구로봇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로봇을 소중히 다뤄주세요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리모컨으로 조작해요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끝나면 제자리에 정리해요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672423"/>
              <a:ext cx="419735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로봇을 조정하여 골대에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‘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골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’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을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넣어보는 활동을 합니다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35" y="5640782"/>
            <a:ext cx="5105410" cy="333756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387" y="2485303"/>
            <a:ext cx="4475752" cy="367973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249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6687" y="-9704"/>
            <a:ext cx="587536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건강달리기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03577" y="178418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발자국 위에서 활동해요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다른 버튼은 누르지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다양한 운동을 해보아요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19" y="1877140"/>
            <a:ext cx="4093369" cy="4836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30" y="5601757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95094" y="126180"/>
            <a:ext cx="4424593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Ai </a:t>
            </a:r>
            <a:r>
              <a:rPr lang="ko-KR" altLang="en-US" sz="6600" b="1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스케치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19109" y="1772763"/>
            <a:ext cx="5074708" cy="5022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7305569" y="69228"/>
            <a:ext cx="2890570" cy="1470575"/>
            <a:chOff x="212179" y="3223886"/>
            <a:chExt cx="4791892" cy="3268351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176930"/>
              <a:ext cx="400367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스캐너 기계 소중히 다뤄주세요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다른 버튼은 누르지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종이 이 외에 색칠 하지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412" y="2447606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내가 그린 그림을 스캐너에 올려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버튼을  눌러주세요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내 그림과 친구 그림을 감상하며 놀아요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6" y="5634229"/>
            <a:ext cx="5105410" cy="333756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287" y="1978276"/>
            <a:ext cx="3868504" cy="24718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319" y="4644192"/>
            <a:ext cx="3838472" cy="19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320</Words>
  <Application>Microsoft Office PowerPoint</Application>
  <PresentationFormat>사용자 지정</PresentationFormat>
  <Paragraphs>74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Windows 사용자</cp:lastModifiedBy>
  <cp:revision>62</cp:revision>
  <dcterms:created xsi:type="dcterms:W3CDTF">2023-03-08T09:46:58Z</dcterms:created>
  <dcterms:modified xsi:type="dcterms:W3CDTF">2025-12-05T08:17:14Z</dcterms:modified>
</cp:coreProperties>
</file>