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71" r:id="rId6"/>
    <p:sldId id="269" r:id="rId7"/>
    <p:sldId id="270" r:id="rId8"/>
    <p:sldId id="266" r:id="rId9"/>
    <p:sldId id="261" r:id="rId10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21"/>
    <a:srgbClr val="53B960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96" y="5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087" y="2140062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신나는</a:t>
            </a:r>
            <a:r>
              <a:rPr lang="en-US" sz="60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0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387498"/>
            <a:ext cx="7467600" cy="4051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0439" y="47625"/>
            <a:ext cx="574744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방송국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7" name="_x62692010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7448" y="1717528"/>
            <a:ext cx="4504721" cy="5333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카메라를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옷과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방송국에 앉아 아나운서가 되어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오늘의 뉴스를 진행하거나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카메라 감독이 되어 친구의 모습을 찍어보아요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기상캐스터가 되어 카메라를 보고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오늘의 날씨를 설명할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1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7531" y="283428"/>
            <a:ext cx="589995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4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발도르프의</a:t>
            </a:r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방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90487" y="1502515"/>
            <a:ext cx="5346700" cy="5528435"/>
            <a:chOff x="90487" y="1502515"/>
            <a:chExt cx="5346700" cy="5528435"/>
          </a:xfrm>
        </p:grpSpPr>
        <p:sp>
          <p:nvSpPr>
            <p:cNvPr id="44" name="TextBox 43"/>
            <p:cNvSpPr txBox="1"/>
            <p:nvPr/>
          </p:nvSpPr>
          <p:spPr>
            <a:xfrm>
              <a:off x="744537" y="4861125"/>
              <a:ext cx="40386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무대 위로 올라갈 때 바닥에 턱이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있으니 걸려 넘어지지 않도록 바닥을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699" y="2179499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발도르프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교구를 이용하여 다양한 모양을 만들어 활동해 볼 수 있어요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 함께 교구를 연결하여 여러가지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모양을 만들 수 있어요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_x62692010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17935" r="-2072" b="-1495"/>
          <a:stretch/>
        </p:blipFill>
        <p:spPr bwMode="auto">
          <a:xfrm>
            <a:off x="5778090" y="1859447"/>
            <a:ext cx="4553839" cy="504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521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7531" y="283428"/>
            <a:ext cx="589995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0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인형의 집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904972" y="5016283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교구를 소중히 다뤄요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699" y="2304091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인형의 집과 인형을 이용하여 다양한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역할놀이를 해 볼 수 있어요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인형의 집 안을  다양하게 꾸며 볼 수 있어요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_x62692010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b="22978"/>
          <a:stretch/>
        </p:blipFill>
        <p:spPr bwMode="auto">
          <a:xfrm>
            <a:off x="5744718" y="2155261"/>
            <a:ext cx="4553839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34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280269" y="167493"/>
            <a:ext cx="661915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4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5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역할놀이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0" name="그림 2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39" y="1884808"/>
            <a:ext cx="4596281" cy="520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_x626920104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20145"/>
          <a:stretch/>
        </p:blipFill>
        <p:spPr bwMode="auto">
          <a:xfrm rot="440852">
            <a:off x="7758060" y="1751742"/>
            <a:ext cx="2675451" cy="1516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음식 모형을 두 손으로 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음식 모형을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사용했던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정리정돈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3699" y="2179499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상황 속에서 역할을 맡아 놀이하며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즐겁게 참여할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역할놀이방의 음식 모형을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역할놀이를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83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87" y="174962"/>
            <a:ext cx="606278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즐거운 </a:t>
            </a:r>
            <a:r>
              <a:rPr lang="ko-KR" altLang="en-US" sz="60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캠핑놀이</a:t>
            </a:r>
            <a:endParaRPr lang="en-US" sz="6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_x62692010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572" y="1884808"/>
            <a:ext cx="4556597" cy="5166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700087" y="537269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흔들 그네는 두 명 씩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캠핑 도구로 친구와 장난치지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캠핑장에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왔어요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가지 캠핑 도구를 사용하여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즐겁게 캠핑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텐트나 흔들 그네에 앉아 쉬기도 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캠핑 음식을 요리해 먹어요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88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8279" y="206061"/>
            <a:ext cx="557340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AR </a:t>
            </a:r>
            <a:r>
              <a:rPr lang="ko-KR" altLang="en-US" sz="44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요리방</a:t>
            </a:r>
            <a:r>
              <a:rPr lang="en-US" altLang="ko-KR" sz="2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요리쿡</a:t>
            </a:r>
            <a:r>
              <a:rPr lang="ko-KR" altLang="en-US" sz="2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조리쿡</a:t>
            </a:r>
            <a:r>
              <a:rPr lang="en-US" altLang="ko-KR" sz="2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sz="2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_x62692010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572" y="1884808"/>
            <a:ext cx="4556597" cy="5166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AR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기계의 작동이 어렵거나 잘 안되면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들고 선생님을 불러주세요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기계를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다뤄주세요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699" y="2028825"/>
              <a:ext cx="45827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꿈이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누리와 함께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요리에 필요한 재료와 요리를 만드는 방법을 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요리쿡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조리쿡에서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 주먹밥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무등산수박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화채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송편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김치에 대해 알아볼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57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9013" y="283428"/>
            <a:ext cx="600557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찰칵</a:t>
            </a:r>
            <a:r>
              <a:rPr lang="en-US" altLang="ko-KR" sz="4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 </a:t>
            </a:r>
            <a:r>
              <a:rPr lang="ko-KR" altLang="en-US" sz="48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사진을 찍어요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4284" y="155840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23825"/>
            <a:ext cx="3505200" cy="159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28" name="_x62692010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3"/>
          <a:stretch/>
        </p:blipFill>
        <p:spPr bwMode="auto">
          <a:xfrm>
            <a:off x="5795434" y="1828492"/>
            <a:ext cx="4493664" cy="5222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사진을 찍을 때 움직이지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프린터기를 만지지 않고 사진이 출력될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때까지 기다려요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699" y="2179499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나는야 멋진 모델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모델이 되어 카메라 앞에서 찰칵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사진을 찍고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나의 모습에 어울리는 다양한 의상과 소품으로 나를 꾸며서 사진으로 출력해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92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8" y="3185916"/>
            <a:ext cx="7393532" cy="36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349</Words>
  <Application>Microsoft Office PowerPoint</Application>
  <PresentationFormat>사용자 지정</PresentationFormat>
  <Paragraphs>76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56</cp:revision>
  <dcterms:created xsi:type="dcterms:W3CDTF">2023-03-08T09:46:58Z</dcterms:created>
  <dcterms:modified xsi:type="dcterms:W3CDTF">2024-01-17T07:49:46Z</dcterms:modified>
</cp:coreProperties>
</file>