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7"/>
  </p:handoutMasterIdLst>
  <p:sldIdLst>
    <p:sldId id="279" r:id="rId2"/>
    <p:sldId id="291" r:id="rId3"/>
    <p:sldId id="290" r:id="rId4"/>
    <p:sldId id="293" r:id="rId5"/>
    <p:sldId id="282" r:id="rId6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9CBF9"/>
    <a:srgbClr val="FFFFFF"/>
    <a:srgbClr val="FFFEF7"/>
    <a:srgbClr val="96F4F4"/>
    <a:srgbClr val="436E30"/>
    <a:srgbClr val="FF9900"/>
    <a:srgbClr val="D7D44C"/>
    <a:srgbClr val="4B7B36"/>
    <a:srgbClr val="C6D3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5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9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9375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783CF-7466-43CE-BA1D-9E74EEC17BBD}" type="datetimeFigureOut">
              <a:rPr lang="ko-KR" altLang="en-US" smtClean="0"/>
              <a:t>2021-02-05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9375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E70A6-70E6-4410-B735-1FF3C2527A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6354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FFFEF7"/>
            </a:gs>
            <a:gs pos="0">
              <a:srgbClr val="96F4F4"/>
            </a:gs>
            <a:gs pos="100000">
              <a:srgbClr val="F9CBF9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rgbClr val="FFFEF7"/>
            </a:gs>
            <a:gs pos="0">
              <a:srgbClr val="96F4F4"/>
            </a:gs>
            <a:gs pos="100000">
              <a:srgbClr val="F9CBF9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8663" y="477908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333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가상체험실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3333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  <a:endParaRPr lang="ko-KR" alt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212179" y="3223886"/>
            <a:ext cx="4791892" cy="3268351"/>
            <a:chOff x="212179" y="3223886"/>
            <a:chExt cx="4791892" cy="3268351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FFFEF7"/>
            </a:gs>
            <a:gs pos="0">
              <a:srgbClr val="96F4F4"/>
            </a:gs>
            <a:gs pos="100000">
              <a:srgbClr val="F9CBF9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825689" y="350955"/>
            <a:ext cx="320632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333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가상체험실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3333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282500"/>
            <a:ext cx="5940000" cy="4455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7279810" y="2547060"/>
            <a:ext cx="5012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</a:t>
            </a:r>
            <a:r>
              <a:rPr lang="ko-KR" altLang="en-US" dirty="0" smtClean="0"/>
              <a:t>면에 나오는 화면을 통해 다양한 가상 체험을 해 보아요</a:t>
            </a:r>
            <a:endParaRPr lang="en-US" altLang="ko-KR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7427934" y="3891556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친구들과 부딪치지 않도록 조심해요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427934" y="5364075"/>
            <a:ext cx="4563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안내하는 선생님 이야기를 잘 들어요</a:t>
            </a:r>
            <a:r>
              <a:rPr lang="en-US" altLang="ko-KR" sz="2000" b="1" dirty="0" smtClean="0"/>
              <a:t>.</a:t>
            </a:r>
            <a:endParaRPr lang="en-US" altLang="ko-KR" sz="2000" b="1" dirty="0"/>
          </a:p>
        </p:txBody>
      </p:sp>
      <p:grpSp>
        <p:nvGrpSpPr>
          <p:cNvPr id="30" name="그룹 29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962612" y="3229501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6910987" y="4645944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226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FFFEF7"/>
            </a:gs>
            <a:gs pos="0">
              <a:srgbClr val="96F4F4"/>
            </a:gs>
            <a:gs pos="100000">
              <a:srgbClr val="F9CBF9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379695" y="260510"/>
            <a:ext cx="38106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333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샌드크래프트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3333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727" y="3132324"/>
            <a:ext cx="4754666" cy="3471661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0000" y="720000"/>
            <a:ext cx="4885029" cy="3462205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7340192" y="25470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샌드박스</a:t>
            </a:r>
            <a:r>
              <a:rPr lang="ko-KR" altLang="en-US" dirty="0" smtClean="0"/>
              <a:t> 모래 안에서 다양한 가상 놀이를</a:t>
            </a:r>
            <a:endParaRPr lang="en-US" altLang="ko-KR" dirty="0" smtClean="0"/>
          </a:p>
          <a:p>
            <a:r>
              <a:rPr lang="ko-KR" altLang="en-US" dirty="0" smtClean="0"/>
              <a:t>해 보아요 </a:t>
            </a:r>
            <a:endParaRPr lang="en-US" altLang="ko-KR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7340192" y="3911942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모래놀이는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샌드박스</a:t>
            </a:r>
            <a:r>
              <a:rPr lang="ko-KR" altLang="en-US" dirty="0" smtClean="0"/>
              <a:t> 안에서만 해요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427934" y="5364075"/>
            <a:ext cx="4563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시스템 </a:t>
            </a:r>
            <a:r>
              <a:rPr lang="ko-KR" altLang="en-US" sz="2000" b="1" dirty="0"/>
              <a:t>버튼을 함부로 누르지 </a:t>
            </a:r>
            <a:r>
              <a:rPr lang="ko-KR" altLang="en-US" sz="2000" b="1" dirty="0" smtClean="0"/>
              <a:t>않아요</a:t>
            </a:r>
            <a:endParaRPr lang="en-US" altLang="ko-KR" sz="2000" b="1" dirty="0"/>
          </a:p>
        </p:txBody>
      </p:sp>
      <p:grpSp>
        <p:nvGrpSpPr>
          <p:cNvPr id="30" name="그룹 29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962612" y="3229501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6910987" y="4645944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88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FFFEF7"/>
            </a:gs>
            <a:gs pos="0">
              <a:srgbClr val="96F4F4"/>
            </a:gs>
            <a:gs pos="100000">
              <a:srgbClr val="F9CBF9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23711" y="102764"/>
            <a:ext cx="340830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333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무등산 수박</a:t>
            </a:r>
            <a:endParaRPr lang="en-US" altLang="ko-KR" sz="4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3333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333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이야기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3333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40000" y="720000"/>
            <a:ext cx="5940000" cy="5580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7340192" y="25470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광주 무등산 수박의 이야기를 듣고 다른 </a:t>
            </a:r>
            <a:endParaRPr lang="en-US" altLang="ko-KR" dirty="0" smtClean="0"/>
          </a:p>
          <a:p>
            <a:r>
              <a:rPr lang="ko-KR" altLang="en-US" dirty="0" smtClean="0"/>
              <a:t>수박과의 차이점을 알아보아요</a:t>
            </a:r>
            <a:endParaRPr lang="en-US" altLang="ko-KR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7427934" y="3891556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모니터를 세게 두드리지 않아요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427934" y="5364075"/>
            <a:ext cx="4563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순서를 지켜서 활동해요</a:t>
            </a:r>
            <a:endParaRPr lang="en-US" altLang="ko-KR" sz="2000" b="1" dirty="0"/>
          </a:p>
        </p:txBody>
      </p:sp>
      <p:grpSp>
        <p:nvGrpSpPr>
          <p:cNvPr id="30" name="그룹 29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962612" y="3229501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6910987" y="4645944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576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FFFEF7"/>
            </a:gs>
            <a:gs pos="0">
              <a:srgbClr val="96F4F4"/>
            </a:gs>
            <a:gs pos="100000">
              <a:srgbClr val="F9CBF9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2" y="2945731"/>
            <a:ext cx="5161866" cy="365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TM03457444[[fn=기본]]</Template>
  <TotalTime>1449</TotalTime>
  <Words>77</Words>
  <Application>Microsoft Office PowerPoint</Application>
  <PresentationFormat>와이드스크린</PresentationFormat>
  <Paragraphs>31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135</cp:revision>
  <cp:lastPrinted>2021-02-05T06:02:07Z</cp:lastPrinted>
  <dcterms:created xsi:type="dcterms:W3CDTF">2018-03-23T07:52:42Z</dcterms:created>
  <dcterms:modified xsi:type="dcterms:W3CDTF">2021-02-05T06:22:25Z</dcterms:modified>
</cp:coreProperties>
</file>