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7"/>
  </p:handoutMasterIdLst>
  <p:sldIdLst>
    <p:sldId id="279" r:id="rId2"/>
    <p:sldId id="291" r:id="rId3"/>
    <p:sldId id="290" r:id="rId4"/>
    <p:sldId id="293" r:id="rId5"/>
    <p:sldId id="282" r:id="rId6"/>
  </p:sldIdLst>
  <p:sldSz cx="12192000" cy="6858000"/>
  <p:notesSz cx="6865938" cy="999807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9CBF9"/>
    <a:srgbClr val="FFFFFF"/>
    <a:srgbClr val="FFFEF7"/>
    <a:srgbClr val="96F4F4"/>
    <a:srgbClr val="436E30"/>
    <a:srgbClr val="FF9900"/>
    <a:srgbClr val="D7D44C"/>
    <a:srgbClr val="4B7B36"/>
    <a:srgbClr val="C6D3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45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9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9375" y="0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783CF-7466-43CE-BA1D-9E74EEC17BBD}" type="datetimeFigureOut">
              <a:rPr lang="ko-KR" altLang="en-US" smtClean="0"/>
              <a:t>2021-02-05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96425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9375" y="9496425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E70A6-70E6-4410-B735-1FF3C2527A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63541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687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158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657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224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71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600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379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174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19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67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23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rgbClr val="FFFEF7"/>
            </a:gs>
            <a:gs pos="0">
              <a:srgbClr val="96F4F4"/>
            </a:gs>
            <a:gs pos="100000">
              <a:srgbClr val="F9CBF9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2021-02-05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54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rgbClr val="FFFEF7"/>
            </a:gs>
            <a:gs pos="0">
              <a:srgbClr val="96F4F4"/>
            </a:gs>
            <a:gs pos="100000">
              <a:srgbClr val="F9CBF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/>
          <p:nvPr/>
        </p:nvSpPr>
        <p:spPr>
          <a:xfrm>
            <a:off x="4419236" y="0"/>
            <a:ext cx="7772764" cy="5222918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HY나무L" panose="02030600000101010101" pitchFamily="18" charset="-127"/>
              <a:ea typeface="HY나무L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8663" y="477908"/>
            <a:ext cx="51344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333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가상체험실</a:t>
            </a:r>
            <a:endParaRPr lang="en-US" altLang="ko-KR" sz="5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3333FF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사전안전교육</a:t>
            </a:r>
            <a:endParaRPr lang="ko-KR" alt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103" y="3541139"/>
            <a:ext cx="4841239" cy="801445"/>
          </a:xfrm>
          <a:prstGeom prst="rect">
            <a:avLst/>
          </a:prstGeom>
        </p:spPr>
      </p:pic>
      <p:grpSp>
        <p:nvGrpSpPr>
          <p:cNvPr id="6" name="그룹 5"/>
          <p:cNvGrpSpPr/>
          <p:nvPr/>
        </p:nvGrpSpPr>
        <p:grpSpPr>
          <a:xfrm>
            <a:off x="212179" y="3223886"/>
            <a:ext cx="4791892" cy="3268351"/>
            <a:chOff x="212179" y="3223886"/>
            <a:chExt cx="4791892" cy="3268351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2179" y="3223886"/>
              <a:ext cx="2697277" cy="3268351"/>
            </a:xfrm>
            <a:prstGeom prst="rect">
              <a:avLst/>
            </a:prstGeom>
          </p:spPr>
        </p:pic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538" y="3282077"/>
              <a:ext cx="3240533" cy="31172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230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rgbClr val="FFFEF7"/>
            </a:gs>
            <a:gs pos="0">
              <a:srgbClr val="96F4F4"/>
            </a:gs>
            <a:gs pos="100000">
              <a:srgbClr val="F9CBF9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1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  <a:endParaRPr lang="ko-KR" altLang="en-US" sz="6000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8825689" y="350955"/>
            <a:ext cx="32063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8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333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가상체험실</a:t>
            </a:r>
            <a:endParaRPr lang="en-US" altLang="ko-KR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3333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6" name="그림 5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282500"/>
            <a:ext cx="5940000" cy="4455000"/>
          </a:xfrm>
          <a:prstGeom prst="rect">
            <a:avLst/>
          </a:prstGeom>
          <a:solidFill>
            <a:srgbClr val="FFFFFF">
              <a:shade val="85000"/>
            </a:srgbClr>
          </a:solidFill>
          <a:ln w="127000" cap="rnd">
            <a:solidFill>
              <a:schemeClr val="bg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7" name="TextBox 26"/>
          <p:cNvSpPr txBox="1"/>
          <p:nvPr/>
        </p:nvSpPr>
        <p:spPr>
          <a:xfrm>
            <a:off x="7279810" y="2547060"/>
            <a:ext cx="5012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5</a:t>
            </a:r>
            <a:r>
              <a:rPr lang="ko-KR" altLang="en-US" dirty="0" smtClean="0"/>
              <a:t>면에 나오는 화면을 통해 다양한 가상 체험을 해 보아요</a:t>
            </a:r>
            <a:endParaRPr lang="en-US" altLang="ko-KR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7427934" y="3891556"/>
            <a:ext cx="4372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친구들과 부딪치지 않도록 조심해요</a:t>
            </a:r>
            <a:endParaRPr lang="en-US" altLang="ko-KR" dirty="0"/>
          </a:p>
        </p:txBody>
      </p:sp>
      <p:sp>
        <p:nvSpPr>
          <p:cNvPr id="29" name="TextBox 28"/>
          <p:cNvSpPr txBox="1"/>
          <p:nvPr/>
        </p:nvSpPr>
        <p:spPr>
          <a:xfrm>
            <a:off x="7427934" y="5364075"/>
            <a:ext cx="4563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안내하는 선생님 이야기를 잘 들어요</a:t>
            </a:r>
            <a:r>
              <a:rPr lang="en-US" altLang="ko-KR" sz="2000" b="1" dirty="0" smtClean="0"/>
              <a:t>.</a:t>
            </a:r>
            <a:endParaRPr lang="en-US" altLang="ko-KR" sz="2000" b="1" dirty="0"/>
          </a:p>
        </p:txBody>
      </p:sp>
      <p:grpSp>
        <p:nvGrpSpPr>
          <p:cNvPr id="30" name="그룹 29"/>
          <p:cNvGrpSpPr/>
          <p:nvPr/>
        </p:nvGrpSpPr>
        <p:grpSpPr>
          <a:xfrm>
            <a:off x="6910987" y="1856709"/>
            <a:ext cx="2547902" cy="674843"/>
            <a:chOff x="6984575" y="2163199"/>
            <a:chExt cx="2547902" cy="674843"/>
          </a:xfrm>
        </p:grpSpPr>
        <p:pic>
          <p:nvPicPr>
            <p:cNvPr id="31" name="그림 30" descr="Light Bulb Idea Enlightenment · Free vector graphic on Pixabay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32" name="직사각형 31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33" name="그룹 32"/>
          <p:cNvGrpSpPr/>
          <p:nvPr/>
        </p:nvGrpSpPr>
        <p:grpSpPr>
          <a:xfrm>
            <a:off x="6962612" y="3229501"/>
            <a:ext cx="2547902" cy="674843"/>
            <a:chOff x="6984575" y="2163199"/>
            <a:chExt cx="2547902" cy="674843"/>
          </a:xfrm>
        </p:grpSpPr>
        <p:pic>
          <p:nvPicPr>
            <p:cNvPr id="34" name="그림 33" descr="Light Bulb Idea Enlightenment · Free vector graphic on Pixabay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35" name="직사각형 34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smtClean="0">
                  <a:ln w="12700">
                    <a:solidFill>
                      <a:schemeClr val="bg1"/>
                    </a:solidFill>
                    <a:prstDash val="solid"/>
                  </a:ln>
                  <a:solidFill>
                    <a:srgbClr val="FF99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36" name="그룹 35"/>
          <p:cNvGrpSpPr/>
          <p:nvPr/>
        </p:nvGrpSpPr>
        <p:grpSpPr>
          <a:xfrm>
            <a:off x="6910987" y="4645944"/>
            <a:ext cx="2547902" cy="674843"/>
            <a:chOff x="6984575" y="2163199"/>
            <a:chExt cx="2547902" cy="674843"/>
          </a:xfrm>
        </p:grpSpPr>
        <p:pic>
          <p:nvPicPr>
            <p:cNvPr id="37" name="그림 36" descr="Light Bulb Idea Enlightenment · Free vector graphic on Pixabay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38" name="직사각형 37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 smtClean="0">
                  <a:ln w="12700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226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rgbClr val="FFFEF7"/>
            </a:gs>
            <a:gs pos="0">
              <a:srgbClr val="96F4F4"/>
            </a:gs>
            <a:gs pos="100000">
              <a:srgbClr val="F9CBF9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1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  <a:endParaRPr lang="ko-KR" altLang="en-US" sz="6000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8379695" y="260510"/>
            <a:ext cx="38106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333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샌드크래프트</a:t>
            </a:r>
            <a:endParaRPr lang="en-US" altLang="ko-KR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3333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727" y="3132324"/>
            <a:ext cx="4754666" cy="3471661"/>
          </a:xfrm>
          <a:prstGeom prst="rect">
            <a:avLst/>
          </a:prstGeom>
          <a:solidFill>
            <a:srgbClr val="FFFFFF">
              <a:shade val="85000"/>
            </a:srgbClr>
          </a:solidFill>
          <a:ln w="127000" cap="rnd">
            <a:solidFill>
              <a:schemeClr val="bg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0000" y="720000"/>
            <a:ext cx="4885029" cy="3462205"/>
          </a:xfrm>
          <a:prstGeom prst="rect">
            <a:avLst/>
          </a:prstGeom>
          <a:solidFill>
            <a:srgbClr val="FFFFFF">
              <a:shade val="85000"/>
            </a:srgbClr>
          </a:solidFill>
          <a:ln w="127000" cap="rnd">
            <a:solidFill>
              <a:schemeClr val="bg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7" name="TextBox 26"/>
          <p:cNvSpPr txBox="1"/>
          <p:nvPr/>
        </p:nvSpPr>
        <p:spPr>
          <a:xfrm>
            <a:off x="7340192" y="2547060"/>
            <a:ext cx="4851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샌드박스</a:t>
            </a:r>
            <a:r>
              <a:rPr lang="ko-KR" altLang="en-US" dirty="0" smtClean="0"/>
              <a:t> 모래 안에서 다양한 가상 놀이를</a:t>
            </a:r>
            <a:endParaRPr lang="en-US" altLang="ko-KR" dirty="0" smtClean="0"/>
          </a:p>
          <a:p>
            <a:r>
              <a:rPr lang="ko-KR" altLang="en-US" dirty="0" smtClean="0"/>
              <a:t>해 보아요 </a:t>
            </a:r>
            <a:endParaRPr lang="en-US" altLang="ko-KR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7340192" y="3911942"/>
            <a:ext cx="4372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모래놀이는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샌드박스</a:t>
            </a:r>
            <a:r>
              <a:rPr lang="ko-KR" altLang="en-US" dirty="0" smtClean="0"/>
              <a:t> 안에서만 해요</a:t>
            </a:r>
            <a:endParaRPr lang="en-US" altLang="ko-KR" dirty="0"/>
          </a:p>
        </p:txBody>
      </p:sp>
      <p:sp>
        <p:nvSpPr>
          <p:cNvPr id="29" name="TextBox 28"/>
          <p:cNvSpPr txBox="1"/>
          <p:nvPr/>
        </p:nvSpPr>
        <p:spPr>
          <a:xfrm>
            <a:off x="7427934" y="5364075"/>
            <a:ext cx="4563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시스템 </a:t>
            </a:r>
            <a:r>
              <a:rPr lang="ko-KR" altLang="en-US" sz="2000" b="1" dirty="0"/>
              <a:t>버튼을 함부로 누르지 </a:t>
            </a:r>
            <a:r>
              <a:rPr lang="ko-KR" altLang="en-US" sz="2000" b="1" dirty="0" smtClean="0"/>
              <a:t>않아요</a:t>
            </a:r>
            <a:endParaRPr lang="en-US" altLang="ko-KR" sz="2000" b="1" dirty="0"/>
          </a:p>
        </p:txBody>
      </p:sp>
      <p:grpSp>
        <p:nvGrpSpPr>
          <p:cNvPr id="30" name="그룹 29"/>
          <p:cNvGrpSpPr/>
          <p:nvPr/>
        </p:nvGrpSpPr>
        <p:grpSpPr>
          <a:xfrm>
            <a:off x="6910987" y="1856709"/>
            <a:ext cx="2547902" cy="674843"/>
            <a:chOff x="6984575" y="2163199"/>
            <a:chExt cx="2547902" cy="674843"/>
          </a:xfrm>
        </p:grpSpPr>
        <p:pic>
          <p:nvPicPr>
            <p:cNvPr id="31" name="그림 30" descr="Light Bulb Idea Enlightenment · Free vector graphic on Pixabay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32" name="직사각형 31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33" name="그룹 32"/>
          <p:cNvGrpSpPr/>
          <p:nvPr/>
        </p:nvGrpSpPr>
        <p:grpSpPr>
          <a:xfrm>
            <a:off x="6962612" y="3229501"/>
            <a:ext cx="2547902" cy="674843"/>
            <a:chOff x="6984575" y="2163199"/>
            <a:chExt cx="2547902" cy="674843"/>
          </a:xfrm>
        </p:grpSpPr>
        <p:pic>
          <p:nvPicPr>
            <p:cNvPr id="34" name="그림 33" descr="Light Bulb Idea Enlightenment · Free vector graphic on Pixabay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35" name="직사각형 34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smtClean="0">
                  <a:ln w="12700">
                    <a:solidFill>
                      <a:schemeClr val="bg1"/>
                    </a:solidFill>
                    <a:prstDash val="solid"/>
                  </a:ln>
                  <a:solidFill>
                    <a:srgbClr val="FF99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36" name="그룹 35"/>
          <p:cNvGrpSpPr/>
          <p:nvPr/>
        </p:nvGrpSpPr>
        <p:grpSpPr>
          <a:xfrm>
            <a:off x="6910987" y="4645944"/>
            <a:ext cx="2547902" cy="674843"/>
            <a:chOff x="6984575" y="2163199"/>
            <a:chExt cx="2547902" cy="674843"/>
          </a:xfrm>
        </p:grpSpPr>
        <p:pic>
          <p:nvPicPr>
            <p:cNvPr id="37" name="그림 36" descr="Light Bulb Idea Enlightenment · Free vector graphic on Pixabay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38" name="직사각형 37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 smtClean="0">
                  <a:ln w="12700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88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rgbClr val="FFFEF7"/>
            </a:gs>
            <a:gs pos="0">
              <a:srgbClr val="96F4F4"/>
            </a:gs>
            <a:gs pos="100000">
              <a:srgbClr val="F9CBF9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1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  <a:endParaRPr lang="ko-KR" altLang="en-US" sz="6000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8623711" y="102764"/>
            <a:ext cx="340830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333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무등산 수박</a:t>
            </a:r>
            <a:endParaRPr lang="en-US" altLang="ko-KR" sz="48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3333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333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이야기</a:t>
            </a:r>
            <a:endParaRPr lang="en-US" altLang="ko-KR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3333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6" name="그림 5"/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40000" y="720000"/>
            <a:ext cx="5940000" cy="5580000"/>
          </a:xfrm>
          <a:prstGeom prst="rect">
            <a:avLst/>
          </a:prstGeom>
          <a:solidFill>
            <a:srgbClr val="FFFFFF">
              <a:shade val="85000"/>
            </a:srgbClr>
          </a:solidFill>
          <a:ln w="127000" cap="rnd">
            <a:solidFill>
              <a:schemeClr val="bg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7" name="TextBox 26"/>
          <p:cNvSpPr txBox="1"/>
          <p:nvPr/>
        </p:nvSpPr>
        <p:spPr>
          <a:xfrm>
            <a:off x="7340192" y="2547060"/>
            <a:ext cx="4851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광주 무등산 수박의 이야기를 듣고 다른 </a:t>
            </a:r>
            <a:endParaRPr lang="en-US" altLang="ko-KR" dirty="0" smtClean="0"/>
          </a:p>
          <a:p>
            <a:r>
              <a:rPr lang="ko-KR" altLang="en-US" dirty="0" smtClean="0"/>
              <a:t>수박과의 차이점을 알아보아요</a:t>
            </a:r>
            <a:endParaRPr lang="en-US" altLang="ko-KR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7427934" y="3891556"/>
            <a:ext cx="4372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모니터를 세게 두드리지 않아요</a:t>
            </a:r>
            <a:endParaRPr lang="en-US" altLang="ko-KR" dirty="0"/>
          </a:p>
        </p:txBody>
      </p:sp>
      <p:sp>
        <p:nvSpPr>
          <p:cNvPr id="29" name="TextBox 28"/>
          <p:cNvSpPr txBox="1"/>
          <p:nvPr/>
        </p:nvSpPr>
        <p:spPr>
          <a:xfrm>
            <a:off x="7427934" y="5364075"/>
            <a:ext cx="4563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순서를 지켜서 활동해요</a:t>
            </a:r>
            <a:endParaRPr lang="en-US" altLang="ko-KR" sz="2000" b="1" dirty="0"/>
          </a:p>
        </p:txBody>
      </p:sp>
      <p:grpSp>
        <p:nvGrpSpPr>
          <p:cNvPr id="30" name="그룹 29"/>
          <p:cNvGrpSpPr/>
          <p:nvPr/>
        </p:nvGrpSpPr>
        <p:grpSpPr>
          <a:xfrm>
            <a:off x="6910987" y="1856709"/>
            <a:ext cx="2547902" cy="674843"/>
            <a:chOff x="6984575" y="2163199"/>
            <a:chExt cx="2547902" cy="674843"/>
          </a:xfrm>
        </p:grpSpPr>
        <p:pic>
          <p:nvPicPr>
            <p:cNvPr id="31" name="그림 30" descr="Light Bulb Idea Enlightenment · Free vector graphic on Pixabay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32" name="직사각형 31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33" name="그룹 32"/>
          <p:cNvGrpSpPr/>
          <p:nvPr/>
        </p:nvGrpSpPr>
        <p:grpSpPr>
          <a:xfrm>
            <a:off x="6962612" y="3229501"/>
            <a:ext cx="2547902" cy="674843"/>
            <a:chOff x="6984575" y="2163199"/>
            <a:chExt cx="2547902" cy="674843"/>
          </a:xfrm>
        </p:grpSpPr>
        <p:pic>
          <p:nvPicPr>
            <p:cNvPr id="34" name="그림 33" descr="Light Bulb Idea Enlightenment · Free vector graphic on Pixabay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35" name="직사각형 34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smtClean="0">
                  <a:ln w="12700">
                    <a:solidFill>
                      <a:schemeClr val="bg1"/>
                    </a:solidFill>
                    <a:prstDash val="solid"/>
                  </a:ln>
                  <a:solidFill>
                    <a:srgbClr val="FF99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36" name="그룹 35"/>
          <p:cNvGrpSpPr/>
          <p:nvPr/>
        </p:nvGrpSpPr>
        <p:grpSpPr>
          <a:xfrm>
            <a:off x="6910987" y="4645944"/>
            <a:ext cx="2547902" cy="674843"/>
            <a:chOff x="6984575" y="2163199"/>
            <a:chExt cx="2547902" cy="674843"/>
          </a:xfrm>
        </p:grpSpPr>
        <p:pic>
          <p:nvPicPr>
            <p:cNvPr id="37" name="그림 36" descr="Light Bulb Idea Enlightenment · Free vector graphic on Pixabay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38" name="직사각형 37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 smtClean="0">
                  <a:ln w="12700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576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rgbClr val="FFFEF7"/>
            </a:gs>
            <a:gs pos="0">
              <a:srgbClr val="96F4F4"/>
            </a:gs>
            <a:gs pos="100000">
              <a:srgbClr val="F9CBF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/>
          <p:nvPr/>
        </p:nvSpPr>
        <p:spPr>
          <a:xfrm>
            <a:off x="4419236" y="0"/>
            <a:ext cx="7772764" cy="5222918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HY나무L" panose="02030600000101010101" pitchFamily="18" charset="-127"/>
              <a:ea typeface="HY나무L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44044" y="1006739"/>
            <a:ext cx="74479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즐겁고</a:t>
            </a:r>
            <a:r>
              <a:rPr lang="ko-KR" alt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안전한</a:t>
            </a:r>
            <a:endParaRPr lang="en-US" altLang="ko-KR" sz="6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8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체험을</a:t>
            </a:r>
            <a:r>
              <a:rPr lang="ko-KR" alt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해요</a:t>
            </a:r>
            <a:r>
              <a:rPr lang="en-US" altLang="ko-KR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~</a:t>
            </a:r>
            <a:endParaRPr lang="ko-KR" alt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103" y="3541139"/>
            <a:ext cx="4841239" cy="80144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52" y="2945731"/>
            <a:ext cx="5161866" cy="365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15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TM03457444[[fn=기본]]</Template>
  <TotalTime>1449</TotalTime>
  <Words>77</Words>
  <Application>Microsoft Office PowerPoint</Application>
  <PresentationFormat>와이드스크린</PresentationFormat>
  <Paragraphs>31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0" baseType="lpstr">
      <vt:lpstr>HY나무L</vt:lpstr>
      <vt:lpstr>HY헤드라인M</vt:lpstr>
      <vt:lpstr>맑은 고딕</vt:lpstr>
      <vt:lpstr>Arial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요청사항</dc:creator>
  <cp:lastModifiedBy>user</cp:lastModifiedBy>
  <cp:revision>135</cp:revision>
  <cp:lastPrinted>2021-02-05T06:02:07Z</cp:lastPrinted>
  <dcterms:created xsi:type="dcterms:W3CDTF">2018-03-23T07:52:42Z</dcterms:created>
  <dcterms:modified xsi:type="dcterms:W3CDTF">2021-02-05T06:22:25Z</dcterms:modified>
</cp:coreProperties>
</file>