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65" r:id="rId6"/>
    <p:sldId id="267" r:id="rId7"/>
    <p:sldId id="266" r:id="rId8"/>
    <p:sldId id="261" r:id="rId9"/>
  </p:sldIdLst>
  <p:sldSz cx="10696575" cy="7562850"/>
  <p:notesSz cx="7562850" cy="106965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711"/>
    <a:srgbClr val="FCB221"/>
    <a:srgbClr val="53B960"/>
    <a:srgbClr val="E0FFA5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2" d="100"/>
          <a:sy n="102" d="100"/>
        </p:scale>
        <p:origin x="1140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872127" y="1174268"/>
            <a:ext cx="694433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7200" b="1" kern="0" spc="-400" dirty="0">
                <a:ln w="28575">
                  <a:noFill/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7200" b="1" kern="0" spc="-400" dirty="0" err="1">
                <a:ln w="28575">
                  <a:noFill/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꿈이누리놀이터</a:t>
            </a:r>
            <a:r>
              <a:rPr lang="ko-KR" altLang="en-US" sz="7200" b="1" kern="0" spc="-400" dirty="0">
                <a:ln w="28575">
                  <a:noFill/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7200" b="1" kern="0" spc="-400" dirty="0">
              <a:ln w="28575">
                <a:noFill/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sz="7200" b="1" kern="0" spc="-400" dirty="0" err="1">
                <a:ln w="28575">
                  <a:noFill/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7200" b="1" dirty="0">
              <a:ln w="28575">
                <a:noFill/>
              </a:ln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20000"/>
                  <a:lumOff val="80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20000"/>
                  <a:lumOff val="80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20000"/>
                  <a:lumOff val="80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20000"/>
                  <a:lumOff val="80000"/>
                </a:schemeClr>
              </a:solidFill>
              <a:ea typeface="굴림" panose="020B060000010101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743200" y="3711191"/>
            <a:ext cx="4715423" cy="2951546"/>
            <a:chOff x="212179" y="3223886"/>
            <a:chExt cx="4791892" cy="3268351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8B4BEFD-342A-4121-9731-B5D6D97AAF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7" b="45405"/>
          <a:stretch/>
        </p:blipFill>
        <p:spPr>
          <a:xfrm>
            <a:off x="5121120" y="-1"/>
            <a:ext cx="5939129" cy="5321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33859" y="95411"/>
            <a:ext cx="463622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ln w="19050">
                  <a:noFill/>
                </a:ln>
                <a:solidFill>
                  <a:srgbClr val="92D050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물놀이 활동</a:t>
            </a:r>
            <a:endParaRPr lang="en-US" altLang="ko-KR" sz="6600" b="1" dirty="0">
              <a:ln w="19050">
                <a:noFill/>
              </a:ln>
              <a:solidFill>
                <a:srgbClr val="92D05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313699" y="1502515"/>
            <a:ext cx="4582776" cy="5477981"/>
            <a:chOff x="313699" y="1502515"/>
            <a:chExt cx="4582776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527400" y="5015734"/>
              <a:ext cx="4262616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 물을 뿌리지 않아요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수도꼭지의 물을 틀지 않아요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미끄러지지 않도록  천천히 이동해요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1091323" y="4415679"/>
              <a:ext cx="3103257" cy="646331"/>
              <a:chOff x="932573" y="1559980"/>
              <a:chExt cx="3103257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1174343" y="1559980"/>
                <a:ext cx="28614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3600" b="1" kern="0" spc="300" dirty="0" err="1"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300" dirty="0"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932573" y="1584781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40427" y="2243889"/>
            <a:ext cx="4452408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분수놀이</a:t>
            </a:r>
            <a:r>
              <a: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물총놀이</a:t>
            </a:r>
            <a:r>
              <a: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낚시놀이 등</a:t>
            </a:r>
            <a:endParaRPr lang="en-US" altLang="ko-KR" b="1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다양한 물놀이 도구를 이용하여</a:t>
            </a:r>
            <a:endParaRPr lang="en-US" altLang="ko-KR" b="1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신나게 물놀이를 해요</a:t>
            </a:r>
            <a:r>
              <a: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b="1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23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24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84" y="1813125"/>
            <a:ext cx="3380168" cy="253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62" y="4658861"/>
            <a:ext cx="3266625" cy="244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3E62DAAB-6F5A-4E4D-A816-CBE486948BF7}"/>
              </a:ext>
            </a:extLst>
          </p:cNvPr>
          <p:cNvSpPr/>
          <p:nvPr/>
        </p:nvSpPr>
        <p:spPr>
          <a:xfrm>
            <a:off x="90487" y="1508930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이용방법</a:t>
            </a:r>
            <a:endParaRPr lang="en-US" altLang="ko-KR" sz="36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해 20">
            <a:extLst>
              <a:ext uri="{FF2B5EF4-FFF2-40B4-BE49-F238E27FC236}">
                <a16:creationId xmlns:a16="http://schemas.microsoft.com/office/drawing/2014/main" id="{534CF76E-61F0-4DE2-9E76-D02C0B12E419}"/>
              </a:ext>
            </a:extLst>
          </p:cNvPr>
          <p:cNvSpPr/>
          <p:nvPr/>
        </p:nvSpPr>
        <p:spPr>
          <a:xfrm>
            <a:off x="1316037" y="1595757"/>
            <a:ext cx="609600" cy="521163"/>
          </a:xfrm>
          <a:prstGeom prst="su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2F2E45EA-E9E0-4A6A-BCBB-95648C299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313699" y="1502515"/>
            <a:ext cx="4582776" cy="5477981"/>
            <a:chOff x="313699" y="1502515"/>
            <a:chExt cx="4582776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633859" y="5006851"/>
              <a:ext cx="4262616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 </a:t>
              </a:r>
              <a:r>
                <a:rPr lang="ko-KR" altLang="en-US" b="1" kern="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놀이장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안에서 활동해요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뿌리지 않아요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끝난 뒤 도구를 정리해요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40427" y="2243889"/>
            <a:ext cx="4452408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모래놀이 장에서 다양한 도구를 이용하여 채소도 가꾸고 다양한 모래놀이를 해요</a:t>
            </a:r>
            <a:r>
              <a:rPr lang="en-US" altLang="ko-KR" sz="20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pSp>
        <p:nvGrpSpPr>
          <p:cNvPr id="23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24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A4A7135B-6997-4382-BB0E-88FFE0B75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84" y="1813124"/>
            <a:ext cx="4580655" cy="523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8B4DE5B9-84A7-4A9D-A192-6CC87F6443F3}"/>
              </a:ext>
            </a:extLst>
          </p:cNvPr>
          <p:cNvSpPr/>
          <p:nvPr/>
        </p:nvSpPr>
        <p:spPr>
          <a:xfrm>
            <a:off x="90487" y="1508930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이용방법</a:t>
            </a:r>
            <a:endParaRPr lang="en-US" altLang="ko-KR" sz="36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해 20">
            <a:extLst>
              <a:ext uri="{FF2B5EF4-FFF2-40B4-BE49-F238E27FC236}">
                <a16:creationId xmlns:a16="http://schemas.microsoft.com/office/drawing/2014/main" id="{C9B2CF0F-EA96-4937-80D6-7A1326F25DA0}"/>
              </a:ext>
            </a:extLst>
          </p:cNvPr>
          <p:cNvSpPr/>
          <p:nvPr/>
        </p:nvSpPr>
        <p:spPr>
          <a:xfrm>
            <a:off x="1316037" y="1595757"/>
            <a:ext cx="609600" cy="521163"/>
          </a:xfrm>
          <a:prstGeom prst="su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C921CE2-7E1B-4B45-B6A1-63997C67528C}"/>
              </a:ext>
            </a:extLst>
          </p:cNvPr>
          <p:cNvSpPr/>
          <p:nvPr/>
        </p:nvSpPr>
        <p:spPr>
          <a:xfrm>
            <a:off x="90487" y="4363272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놀이약속</a:t>
            </a:r>
            <a:endParaRPr lang="en-US" altLang="ko-KR" sz="36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5" name="해 24">
            <a:extLst>
              <a:ext uri="{FF2B5EF4-FFF2-40B4-BE49-F238E27FC236}">
                <a16:creationId xmlns:a16="http://schemas.microsoft.com/office/drawing/2014/main" id="{F4F8F780-1086-4A4B-A0B3-4251186C7D82}"/>
              </a:ext>
            </a:extLst>
          </p:cNvPr>
          <p:cNvSpPr/>
          <p:nvPr/>
        </p:nvSpPr>
        <p:spPr>
          <a:xfrm>
            <a:off x="1316037" y="4450099"/>
            <a:ext cx="609600" cy="521163"/>
          </a:xfrm>
          <a:prstGeom prst="su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0837669D-3DB5-473A-A5DF-969E88F32264}"/>
              </a:ext>
            </a:extLst>
          </p:cNvPr>
          <p:cNvSpPr txBox="1"/>
          <p:nvPr/>
        </p:nvSpPr>
        <p:spPr>
          <a:xfrm>
            <a:off x="633859" y="95411"/>
            <a:ext cx="562882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>
                <a:ln w="19050">
                  <a:noFill/>
                </a:ln>
                <a:solidFill>
                  <a:srgbClr val="92D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모래놀이 활동</a:t>
            </a:r>
            <a:endParaRPr lang="en-US" altLang="ko-KR" sz="6600" b="1" dirty="0">
              <a:ln w="19050">
                <a:noFill/>
              </a:ln>
              <a:solidFill>
                <a:srgbClr val="92D05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5474D54-E5C0-4A60-9300-7A740FBD2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33858" y="95411"/>
            <a:ext cx="6264903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ln w="19050">
                  <a:noFill/>
                </a:ln>
                <a:solidFill>
                  <a:srgbClr val="92D050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다양한 놀이기구</a:t>
            </a:r>
            <a:endParaRPr lang="en-US" altLang="ko-KR" sz="6600" b="1" dirty="0">
              <a:ln w="19050">
                <a:noFill/>
              </a:ln>
              <a:solidFill>
                <a:srgbClr val="92D05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29" name="그룹 1005">
            <a:extLst>
              <a:ext uri="{FF2B5EF4-FFF2-40B4-BE49-F238E27FC236}">
                <a16:creationId xmlns:a16="http://schemas.microsoft.com/office/drawing/2014/main" id="{83C16477-189B-4DCB-AAAE-DB50F0B2F9B1}"/>
              </a:ext>
            </a:extLst>
          </p:cNvPr>
          <p:cNvGrpSpPr/>
          <p:nvPr/>
        </p:nvGrpSpPr>
        <p:grpSpPr>
          <a:xfrm>
            <a:off x="319088" y="1495425"/>
            <a:ext cx="3124200" cy="4953000"/>
            <a:chOff x="307418" y="1971180"/>
            <a:chExt cx="5040201" cy="4816619"/>
          </a:xfrm>
        </p:grpSpPr>
        <p:pic>
          <p:nvPicPr>
            <p:cNvPr id="30" name="Object 15">
              <a:extLst>
                <a:ext uri="{FF2B5EF4-FFF2-40B4-BE49-F238E27FC236}">
                  <a16:creationId xmlns:a16="http://schemas.microsoft.com/office/drawing/2014/main" id="{315C1FAA-44B0-47A9-BB68-9086A7916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E7FFCAD-BFC6-4604-8030-1AC3EF53D46D}"/>
              </a:ext>
            </a:extLst>
          </p:cNvPr>
          <p:cNvSpPr/>
          <p:nvPr/>
        </p:nvSpPr>
        <p:spPr>
          <a:xfrm>
            <a:off x="497468" y="4263943"/>
            <a:ext cx="2767440" cy="1803482"/>
          </a:xfrm>
          <a:prstGeom prst="roundRect">
            <a:avLst/>
          </a:prstGeom>
          <a:solidFill>
            <a:schemeClr val="bg1"/>
          </a:solidFill>
          <a:ln>
            <a:solidFill>
              <a:srgbClr val="2EA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E6A8B8-A357-4914-917A-D85B1E27AD94}"/>
              </a:ext>
            </a:extLst>
          </p:cNvPr>
          <p:cNvSpPr txBox="1"/>
          <p:nvPr/>
        </p:nvSpPr>
        <p:spPr>
          <a:xfrm>
            <a:off x="378383" y="4278600"/>
            <a:ext cx="300561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그네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앉아서 발을 굴려 타요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친구를 세게 밀지 않아요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47D83B9-27C5-4DA8-9937-2C4B93016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8" y="1719543"/>
            <a:ext cx="2665039" cy="2336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grpSp>
        <p:nvGrpSpPr>
          <p:cNvPr id="40" name="그룹 1005">
            <a:extLst>
              <a:ext uri="{FF2B5EF4-FFF2-40B4-BE49-F238E27FC236}">
                <a16:creationId xmlns:a16="http://schemas.microsoft.com/office/drawing/2014/main" id="{4CAC625D-8685-451A-87A9-2EE7A3FCD61B}"/>
              </a:ext>
            </a:extLst>
          </p:cNvPr>
          <p:cNvGrpSpPr/>
          <p:nvPr/>
        </p:nvGrpSpPr>
        <p:grpSpPr>
          <a:xfrm>
            <a:off x="3587011" y="1445431"/>
            <a:ext cx="3124200" cy="4953000"/>
            <a:chOff x="307418" y="1971180"/>
            <a:chExt cx="5040201" cy="4816619"/>
          </a:xfrm>
        </p:grpSpPr>
        <p:pic>
          <p:nvPicPr>
            <p:cNvPr id="41" name="Object 15">
              <a:extLst>
                <a:ext uri="{FF2B5EF4-FFF2-40B4-BE49-F238E27FC236}">
                  <a16:creationId xmlns:a16="http://schemas.microsoft.com/office/drawing/2014/main" id="{D3B4545F-BE9F-4D6E-8B0E-90377BBBB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50874232-FF67-4C13-BB1C-B35E37A1C247}"/>
              </a:ext>
            </a:extLst>
          </p:cNvPr>
          <p:cNvSpPr/>
          <p:nvPr/>
        </p:nvSpPr>
        <p:spPr>
          <a:xfrm>
            <a:off x="3765391" y="4213949"/>
            <a:ext cx="2767440" cy="1803482"/>
          </a:xfrm>
          <a:prstGeom prst="roundRect">
            <a:avLst/>
          </a:prstGeom>
          <a:solidFill>
            <a:schemeClr val="bg1"/>
          </a:solidFill>
          <a:ln>
            <a:solidFill>
              <a:srgbClr val="2EA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084CB5-6C56-4930-8B73-FC4C1ED5DA63}"/>
              </a:ext>
            </a:extLst>
          </p:cNvPr>
          <p:cNvSpPr txBox="1"/>
          <p:nvPr/>
        </p:nvSpPr>
        <p:spPr>
          <a:xfrm>
            <a:off x="3646306" y="4228606"/>
            <a:ext cx="300561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트램폴린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 err="1">
                <a:latin typeface="굴림" panose="020B0600000101010101" pitchFamily="50" charset="-127"/>
                <a:ea typeface="굴림" panose="020B0600000101010101" pitchFamily="50" charset="-127"/>
              </a:rPr>
              <a:t>한명씩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 올라가 뛰어봐요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다른 </a:t>
            </a:r>
            <a:r>
              <a:rPr lang="ko-KR" altLang="en-US" b="1" kern="0" spc="-200" dirty="0" err="1">
                <a:latin typeface="굴림" panose="020B0600000101010101" pitchFamily="50" charset="-127"/>
                <a:ea typeface="굴림" panose="020B0600000101010101" pitchFamily="50" charset="-127"/>
              </a:rPr>
              <a:t>친구과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 같은 곳에서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놀이하지 않아요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pSp>
        <p:nvGrpSpPr>
          <p:cNvPr id="47" name="그룹 1005">
            <a:extLst>
              <a:ext uri="{FF2B5EF4-FFF2-40B4-BE49-F238E27FC236}">
                <a16:creationId xmlns:a16="http://schemas.microsoft.com/office/drawing/2014/main" id="{105F6DF6-970B-4449-8179-903242FB54C7}"/>
              </a:ext>
            </a:extLst>
          </p:cNvPr>
          <p:cNvGrpSpPr/>
          <p:nvPr/>
        </p:nvGrpSpPr>
        <p:grpSpPr>
          <a:xfrm>
            <a:off x="6839467" y="1445431"/>
            <a:ext cx="3124200" cy="4953000"/>
            <a:chOff x="307418" y="1971180"/>
            <a:chExt cx="5040201" cy="4816619"/>
          </a:xfrm>
        </p:grpSpPr>
        <p:pic>
          <p:nvPicPr>
            <p:cNvPr id="57" name="Object 15">
              <a:extLst>
                <a:ext uri="{FF2B5EF4-FFF2-40B4-BE49-F238E27FC236}">
                  <a16:creationId xmlns:a16="http://schemas.microsoft.com/office/drawing/2014/main" id="{F26ED2EA-312E-4CE9-B896-BC4B6504A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3733BF56-B101-4D13-BD45-021DAE1A4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91" y="1663478"/>
            <a:ext cx="2767440" cy="2403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EFDCC89E-B90D-4E16-86D9-8D61C3A426A9}"/>
              </a:ext>
            </a:extLst>
          </p:cNvPr>
          <p:cNvSpPr/>
          <p:nvPr/>
        </p:nvSpPr>
        <p:spPr>
          <a:xfrm>
            <a:off x="7017847" y="4213949"/>
            <a:ext cx="2767440" cy="1803482"/>
          </a:xfrm>
          <a:prstGeom prst="roundRect">
            <a:avLst/>
          </a:prstGeom>
          <a:solidFill>
            <a:schemeClr val="bg1"/>
          </a:solidFill>
          <a:ln>
            <a:solidFill>
              <a:srgbClr val="2EA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7BCC4D-EBD3-4322-B5D4-A4B70E274D5E}"/>
              </a:ext>
            </a:extLst>
          </p:cNvPr>
          <p:cNvSpPr txBox="1"/>
          <p:nvPr/>
        </p:nvSpPr>
        <p:spPr>
          <a:xfrm>
            <a:off x="6898762" y="4228606"/>
            <a:ext cx="300561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터널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작은 소리를 크게 들리게 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확성기 안으로 돌을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던지지 않아요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99B9B9D1-F098-4E21-BFE9-948CC149E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E4D34E-5E7C-455D-81F3-5DA134F42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48" y="1726988"/>
            <a:ext cx="2767439" cy="235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2251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33859" y="95411"/>
            <a:ext cx="540022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ln w="19050">
                  <a:noFill/>
                </a:ln>
                <a:solidFill>
                  <a:srgbClr val="92D050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음악놀이 활동</a:t>
            </a:r>
            <a:endParaRPr lang="en-US" altLang="ko-KR" sz="6600" b="1" dirty="0">
              <a:ln w="19050">
                <a:noFill/>
              </a:ln>
              <a:solidFill>
                <a:srgbClr val="92D05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29" name="그룹 1005">
            <a:extLst>
              <a:ext uri="{FF2B5EF4-FFF2-40B4-BE49-F238E27FC236}">
                <a16:creationId xmlns:a16="http://schemas.microsoft.com/office/drawing/2014/main" id="{83C16477-189B-4DCB-AAAE-DB50F0B2F9B1}"/>
              </a:ext>
            </a:extLst>
          </p:cNvPr>
          <p:cNvGrpSpPr/>
          <p:nvPr/>
        </p:nvGrpSpPr>
        <p:grpSpPr>
          <a:xfrm>
            <a:off x="319088" y="1495425"/>
            <a:ext cx="3124200" cy="4953000"/>
            <a:chOff x="307418" y="1971180"/>
            <a:chExt cx="5040201" cy="4816619"/>
          </a:xfrm>
        </p:grpSpPr>
        <p:pic>
          <p:nvPicPr>
            <p:cNvPr id="30" name="Object 15">
              <a:extLst>
                <a:ext uri="{FF2B5EF4-FFF2-40B4-BE49-F238E27FC236}">
                  <a16:creationId xmlns:a16="http://schemas.microsoft.com/office/drawing/2014/main" id="{315C1FAA-44B0-47A9-BB68-9086A7916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E5869A3F-1198-4C75-84C5-D8C4383CC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084" r="-1"/>
          <a:stretch/>
        </p:blipFill>
        <p:spPr>
          <a:xfrm>
            <a:off x="497468" y="1749343"/>
            <a:ext cx="2767440" cy="2222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E7FFCAD-BFC6-4604-8030-1AC3EF53D46D}"/>
              </a:ext>
            </a:extLst>
          </p:cNvPr>
          <p:cNvSpPr/>
          <p:nvPr/>
        </p:nvSpPr>
        <p:spPr>
          <a:xfrm>
            <a:off x="497468" y="4263943"/>
            <a:ext cx="2767440" cy="1803482"/>
          </a:xfrm>
          <a:prstGeom prst="roundRect">
            <a:avLst/>
          </a:prstGeom>
          <a:solidFill>
            <a:schemeClr val="bg1"/>
          </a:solidFill>
          <a:ln>
            <a:solidFill>
              <a:srgbClr val="2EA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E6A8B8-A357-4914-917A-D85B1E27AD94}"/>
              </a:ext>
            </a:extLst>
          </p:cNvPr>
          <p:cNvSpPr txBox="1"/>
          <p:nvPr/>
        </p:nvSpPr>
        <p:spPr>
          <a:xfrm>
            <a:off x="378383" y="4278600"/>
            <a:ext cx="300561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무지개 북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손으로 두르려 연주해요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악기 위로 올라가지 않아요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pSp>
        <p:nvGrpSpPr>
          <p:cNvPr id="40" name="그룹 1005">
            <a:extLst>
              <a:ext uri="{FF2B5EF4-FFF2-40B4-BE49-F238E27FC236}">
                <a16:creationId xmlns:a16="http://schemas.microsoft.com/office/drawing/2014/main" id="{4CAC625D-8685-451A-87A9-2EE7A3FCD61B}"/>
              </a:ext>
            </a:extLst>
          </p:cNvPr>
          <p:cNvGrpSpPr/>
          <p:nvPr/>
        </p:nvGrpSpPr>
        <p:grpSpPr>
          <a:xfrm>
            <a:off x="3587011" y="1445431"/>
            <a:ext cx="3124200" cy="4953000"/>
            <a:chOff x="307418" y="1971180"/>
            <a:chExt cx="5040201" cy="4816619"/>
          </a:xfrm>
        </p:grpSpPr>
        <p:pic>
          <p:nvPicPr>
            <p:cNvPr id="41" name="Object 15">
              <a:extLst>
                <a:ext uri="{FF2B5EF4-FFF2-40B4-BE49-F238E27FC236}">
                  <a16:creationId xmlns:a16="http://schemas.microsoft.com/office/drawing/2014/main" id="{D3B4545F-BE9F-4D6E-8B0E-90377BBBB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50874232-FF67-4C13-BB1C-B35E37A1C247}"/>
              </a:ext>
            </a:extLst>
          </p:cNvPr>
          <p:cNvSpPr/>
          <p:nvPr/>
        </p:nvSpPr>
        <p:spPr>
          <a:xfrm>
            <a:off x="3765391" y="4213949"/>
            <a:ext cx="2767440" cy="1803482"/>
          </a:xfrm>
          <a:prstGeom prst="roundRect">
            <a:avLst/>
          </a:prstGeom>
          <a:solidFill>
            <a:schemeClr val="bg1"/>
          </a:solidFill>
          <a:ln>
            <a:solidFill>
              <a:srgbClr val="2EA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084CB5-6C56-4930-8B73-FC4C1ED5DA63}"/>
              </a:ext>
            </a:extLst>
          </p:cNvPr>
          <p:cNvSpPr txBox="1"/>
          <p:nvPr/>
        </p:nvSpPr>
        <p:spPr>
          <a:xfrm>
            <a:off x="3646306" y="4228606"/>
            <a:ext cx="300561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차임벨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도구를 이용하여 연주해요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도구를 함부로 휘두르지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않아요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pSp>
        <p:nvGrpSpPr>
          <p:cNvPr id="47" name="그룹 1005">
            <a:extLst>
              <a:ext uri="{FF2B5EF4-FFF2-40B4-BE49-F238E27FC236}">
                <a16:creationId xmlns:a16="http://schemas.microsoft.com/office/drawing/2014/main" id="{105F6DF6-970B-4449-8179-903242FB54C7}"/>
              </a:ext>
            </a:extLst>
          </p:cNvPr>
          <p:cNvGrpSpPr/>
          <p:nvPr/>
        </p:nvGrpSpPr>
        <p:grpSpPr>
          <a:xfrm>
            <a:off x="6839467" y="1445431"/>
            <a:ext cx="3124200" cy="4953000"/>
            <a:chOff x="307418" y="1971180"/>
            <a:chExt cx="5040201" cy="4816619"/>
          </a:xfrm>
        </p:grpSpPr>
        <p:pic>
          <p:nvPicPr>
            <p:cNvPr id="57" name="Object 15">
              <a:extLst>
                <a:ext uri="{FF2B5EF4-FFF2-40B4-BE49-F238E27FC236}">
                  <a16:creationId xmlns:a16="http://schemas.microsoft.com/office/drawing/2014/main" id="{F26ED2EA-312E-4CE9-B896-BC4B6504A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EFDCC89E-B90D-4E16-86D9-8D61C3A426A9}"/>
              </a:ext>
            </a:extLst>
          </p:cNvPr>
          <p:cNvSpPr/>
          <p:nvPr/>
        </p:nvSpPr>
        <p:spPr>
          <a:xfrm>
            <a:off x="7017847" y="4213949"/>
            <a:ext cx="2767440" cy="1803482"/>
          </a:xfrm>
          <a:prstGeom prst="roundRect">
            <a:avLst/>
          </a:prstGeom>
          <a:solidFill>
            <a:schemeClr val="bg1"/>
          </a:solidFill>
          <a:ln>
            <a:solidFill>
              <a:srgbClr val="2EA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26D78A3-BFDB-4C7C-814E-EC2D51CA9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0">
            <a:off x="7063604" y="1647825"/>
            <a:ext cx="2675925" cy="2338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27BCC4D-EBD3-4322-B5D4-A4B70E274D5E}"/>
              </a:ext>
            </a:extLst>
          </p:cNvPr>
          <p:cNvSpPr txBox="1"/>
          <p:nvPr/>
        </p:nvSpPr>
        <p:spPr>
          <a:xfrm>
            <a:off x="6898762" y="4228606"/>
            <a:ext cx="3005610" cy="16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소리 확성기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작은 소리를 크게 들리게 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확성기 안으로 자갈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던지지 않아요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F819D7E-E7E1-4CC8-8D32-2AFB34F9B3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r="16038"/>
          <a:stretch/>
        </p:blipFill>
        <p:spPr>
          <a:xfrm>
            <a:off x="3757907" y="1749342"/>
            <a:ext cx="2850216" cy="2237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99B9B9D1-F098-4E21-BFE9-948CC149E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0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33859" y="95411"/>
            <a:ext cx="570502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ln w="19050">
                  <a:noFill/>
                </a:ln>
                <a:solidFill>
                  <a:srgbClr val="92D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회전 놀이기구</a:t>
            </a:r>
            <a:endParaRPr lang="en-US" altLang="ko-KR" sz="6600" b="1" dirty="0">
              <a:ln w="19050">
                <a:noFill/>
              </a:ln>
              <a:solidFill>
                <a:srgbClr val="92D05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313699" y="1502515"/>
            <a:ext cx="4582776" cy="5548998"/>
            <a:chOff x="313699" y="1502515"/>
            <a:chExt cx="4582776" cy="5548998"/>
          </a:xfrm>
        </p:grpSpPr>
        <p:sp>
          <p:nvSpPr>
            <p:cNvPr id="46" name="TextBox 45"/>
            <p:cNvSpPr txBox="1"/>
            <p:nvPr/>
          </p:nvSpPr>
          <p:spPr>
            <a:xfrm>
              <a:off x="471487" y="5006851"/>
              <a:ext cx="4321348" cy="204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ko-KR" altLang="en-US" sz="22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회전이 멈출 때까지 기다린 후                          움직여요</a:t>
              </a:r>
              <a:r>
                <a:rPr lang="en-US" altLang="ko-KR" sz="22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ko-KR" altLang="en-US" sz="22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밀어주는 친구는 제자리에 밀어요</a:t>
              </a:r>
              <a:r>
                <a:rPr lang="en-US" altLang="ko-KR" sz="22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40427" y="2243889"/>
            <a:ext cx="4452408" cy="117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친구들이 모두 앉아있는 것을 </a:t>
            </a:r>
            <a:endParaRPr lang="en-US" altLang="ko-KR" sz="2500" b="1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확인하고 밀어줘요</a:t>
            </a:r>
            <a:r>
              <a:rPr lang="en-US" altLang="ko-KR" sz="25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pSp>
        <p:nvGrpSpPr>
          <p:cNvPr id="23" name="그룹 1005"/>
          <p:cNvGrpSpPr/>
          <p:nvPr/>
        </p:nvGrpSpPr>
        <p:grpSpPr>
          <a:xfrm>
            <a:off x="5369968" y="2253841"/>
            <a:ext cx="5074708" cy="4042183"/>
            <a:chOff x="307418" y="1971180"/>
            <a:chExt cx="5040201" cy="4816619"/>
          </a:xfrm>
        </p:grpSpPr>
        <p:pic>
          <p:nvPicPr>
            <p:cNvPr id="24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9E42A0F3-FF7E-479E-BC6F-9F2A17C08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2" y="2484696"/>
            <a:ext cx="4767518" cy="3575639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8B07122-C38C-4E17-ACA3-203EFF28207F}"/>
              </a:ext>
            </a:extLst>
          </p:cNvPr>
          <p:cNvSpPr/>
          <p:nvPr/>
        </p:nvSpPr>
        <p:spPr>
          <a:xfrm>
            <a:off x="90487" y="1508930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이용방법</a:t>
            </a:r>
            <a:endParaRPr lang="en-US" altLang="ko-KR" sz="36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해 20">
            <a:extLst>
              <a:ext uri="{FF2B5EF4-FFF2-40B4-BE49-F238E27FC236}">
                <a16:creationId xmlns:a16="http://schemas.microsoft.com/office/drawing/2014/main" id="{41617BC5-0E59-48C1-8F33-08FBA1D9D716}"/>
              </a:ext>
            </a:extLst>
          </p:cNvPr>
          <p:cNvSpPr/>
          <p:nvPr/>
        </p:nvSpPr>
        <p:spPr>
          <a:xfrm>
            <a:off x="1316037" y="1595757"/>
            <a:ext cx="609600" cy="521163"/>
          </a:xfrm>
          <a:prstGeom prst="su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F717F3A-CA52-4F13-8B2C-B3DF640953E3}"/>
              </a:ext>
            </a:extLst>
          </p:cNvPr>
          <p:cNvSpPr/>
          <p:nvPr/>
        </p:nvSpPr>
        <p:spPr>
          <a:xfrm>
            <a:off x="90487" y="4363272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놀이약속</a:t>
            </a:r>
            <a:endParaRPr lang="en-US" altLang="ko-KR" sz="36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5" name="해 24">
            <a:extLst>
              <a:ext uri="{FF2B5EF4-FFF2-40B4-BE49-F238E27FC236}">
                <a16:creationId xmlns:a16="http://schemas.microsoft.com/office/drawing/2014/main" id="{0A0630D1-A2A0-427E-9217-7EEFDF36A60F}"/>
              </a:ext>
            </a:extLst>
          </p:cNvPr>
          <p:cNvSpPr/>
          <p:nvPr/>
        </p:nvSpPr>
        <p:spPr>
          <a:xfrm>
            <a:off x="1316037" y="4450099"/>
            <a:ext cx="609600" cy="521163"/>
          </a:xfrm>
          <a:prstGeom prst="su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5FE3387E-36FD-41E3-8473-00C167ADC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33859" y="95411"/>
            <a:ext cx="463622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ln w="19050">
                  <a:noFill/>
                </a:ln>
                <a:solidFill>
                  <a:srgbClr val="92D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미끄럼틀</a:t>
            </a:r>
            <a:endParaRPr lang="en-US" altLang="ko-KR" sz="6600" b="1" dirty="0">
              <a:ln w="19050">
                <a:noFill/>
              </a:ln>
              <a:solidFill>
                <a:srgbClr val="92D05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313699" y="1502515"/>
            <a:ext cx="4582776" cy="5477981"/>
            <a:chOff x="313699" y="1502515"/>
            <a:chExt cx="4582776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633859" y="5006851"/>
              <a:ext cx="4262616" cy="155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ko-KR" altLang="en-US" sz="22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거꾸로 올라가지 않아요</a:t>
              </a:r>
              <a:r>
                <a:rPr lang="en-US" altLang="ko-KR" sz="22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ko-KR" altLang="en-US" sz="22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뒤에서 친구를 밀지 않아요</a:t>
              </a:r>
              <a:endParaRPr lang="en-US" altLang="ko-KR" sz="2200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sz="2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40427" y="2243889"/>
            <a:ext cx="4452408" cy="117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순서를 지키며 </a:t>
            </a:r>
            <a:endParaRPr lang="en-US" altLang="ko-KR" sz="2500" b="1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미끄럼틀을 타요</a:t>
            </a:r>
            <a:r>
              <a:rPr lang="en-US" altLang="ko-KR" sz="2500" b="1" kern="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grpSp>
        <p:nvGrpSpPr>
          <p:cNvPr id="23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24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E778D38B-093E-4A14-AD09-D160CC1C3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76" y="1794376"/>
            <a:ext cx="2315805" cy="215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E0D77C5-BD2E-4409-B5E6-9DF248BB9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70" y="1794376"/>
            <a:ext cx="2343917" cy="2150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B04795-81AA-420A-BE0A-A0C508A43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7" y="4450099"/>
            <a:ext cx="3258512" cy="230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>
            <a:reflection stA="45000" endPos="1000" dist="50800" dir="5400000" sy="-100000" algn="bl" rotWithShape="0"/>
          </a:effec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7B006583-82AE-4E5B-A025-B45894A3B43A}"/>
              </a:ext>
            </a:extLst>
          </p:cNvPr>
          <p:cNvSpPr/>
          <p:nvPr/>
        </p:nvSpPr>
        <p:spPr>
          <a:xfrm>
            <a:off x="90487" y="1508930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이용방법</a:t>
            </a:r>
            <a:endParaRPr lang="en-US" altLang="ko-KR" sz="36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해 25">
            <a:extLst>
              <a:ext uri="{FF2B5EF4-FFF2-40B4-BE49-F238E27FC236}">
                <a16:creationId xmlns:a16="http://schemas.microsoft.com/office/drawing/2014/main" id="{23795D7A-D7A6-4FD4-8A5C-761FE83D3C80}"/>
              </a:ext>
            </a:extLst>
          </p:cNvPr>
          <p:cNvSpPr/>
          <p:nvPr/>
        </p:nvSpPr>
        <p:spPr>
          <a:xfrm>
            <a:off x="1316037" y="1595757"/>
            <a:ext cx="609600" cy="521163"/>
          </a:xfrm>
          <a:prstGeom prst="su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0CD00D7-AAC3-45B2-A6B8-364A9FFA0FAB}"/>
              </a:ext>
            </a:extLst>
          </p:cNvPr>
          <p:cNvSpPr/>
          <p:nvPr/>
        </p:nvSpPr>
        <p:spPr>
          <a:xfrm>
            <a:off x="90487" y="4363272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600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놀이약속</a:t>
            </a:r>
            <a:endParaRPr lang="en-US" altLang="ko-KR" sz="36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" name="해 27">
            <a:extLst>
              <a:ext uri="{FF2B5EF4-FFF2-40B4-BE49-F238E27FC236}">
                <a16:creationId xmlns:a16="http://schemas.microsoft.com/office/drawing/2014/main" id="{8A0A994C-C0F2-4ACD-9EA9-BAEBD5B61E86}"/>
              </a:ext>
            </a:extLst>
          </p:cNvPr>
          <p:cNvSpPr/>
          <p:nvPr/>
        </p:nvSpPr>
        <p:spPr>
          <a:xfrm>
            <a:off x="1316037" y="4450099"/>
            <a:ext cx="609600" cy="521163"/>
          </a:xfrm>
          <a:prstGeom prst="su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C610062-536B-4F7C-BD19-CA0AD27C6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20000"/>
                  <a:lumOff val="80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20000"/>
                  <a:lumOff val="80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20000"/>
                  <a:lumOff val="80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5">
                  <a:lumMod val="20000"/>
                  <a:lumOff val="80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굴림" panose="020B060000010101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990575" y="3390483"/>
            <a:ext cx="4715423" cy="2951546"/>
            <a:chOff x="212179" y="3223886"/>
            <a:chExt cx="4791892" cy="326835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A807FA05-E2A9-4144-BC70-3C957912C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7" b="45405"/>
          <a:stretch/>
        </p:blipFill>
        <p:spPr>
          <a:xfrm>
            <a:off x="5121120" y="-1"/>
            <a:ext cx="5939129" cy="532179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36F40A88-8F76-4D92-A4D6-E255EF101B68}"/>
              </a:ext>
            </a:extLst>
          </p:cNvPr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186</Words>
  <Application>Microsoft Office PowerPoint</Application>
  <PresentationFormat>사용자 지정</PresentationFormat>
  <Paragraphs>57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Calibri</vt:lpstr>
      <vt:lpstr>굴림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91</cp:revision>
  <dcterms:created xsi:type="dcterms:W3CDTF">2023-03-08T09:46:58Z</dcterms:created>
  <dcterms:modified xsi:type="dcterms:W3CDTF">2026-05-13T06:48:24Z</dcterms:modified>
</cp:coreProperties>
</file>