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3" r:id="rId4"/>
    <p:sldId id="267" r:id="rId5"/>
    <p:sldId id="265" r:id="rId6"/>
    <p:sldId id="269" r:id="rId7"/>
    <p:sldId id="271" r:id="rId8"/>
    <p:sldId id="272" r:id="rId9"/>
    <p:sldId id="268" r:id="rId10"/>
    <p:sldId id="261" r:id="rId11"/>
  </p:sldIdLst>
  <p:sldSz cx="10696575" cy="7562850"/>
  <p:notesSz cx="7562850" cy="10696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B960"/>
    <a:srgbClr val="FCB221"/>
    <a:srgbClr val="E0FFA5"/>
    <a:srgbClr val="2EA711"/>
    <a:srgbClr val="71E448"/>
    <a:srgbClr val="0CF449"/>
    <a:srgbClr val="6DC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>
      <p:cViewPr varScale="1">
        <p:scale>
          <a:sx n="101" d="100"/>
          <a:sy n="101" d="100"/>
        </p:scale>
        <p:origin x="1092" y="15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757488" y="1266825"/>
            <a:ext cx="5867399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400" dirty="0" smtClean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아이</a:t>
            </a:r>
            <a:r>
              <a:rPr lang="en-US" altLang="ko-KR" sz="6600" b="1" kern="0" spc="-400" dirty="0" smtClean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(AI)</a:t>
            </a:r>
            <a:r>
              <a:rPr lang="ko-KR" altLang="en-US" sz="6600" b="1" kern="0" spc="-400" dirty="0" smtClean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놀이터 </a:t>
            </a:r>
            <a:endParaRPr lang="en-US" altLang="ko-KR" sz="6600" b="1" kern="0" spc="-400" dirty="0" smtClean="0">
              <a:solidFill>
                <a:srgbClr val="FCB22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  <a:p>
            <a:r>
              <a:rPr lang="en-US" sz="6600" b="1" kern="0" spc="-400" dirty="0" err="1" smtClean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사전안전교육</a:t>
            </a:r>
            <a:endParaRPr lang="en-US" sz="6600" b="1" dirty="0"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0" y="5838825"/>
            <a:ext cx="10696574" cy="1724025"/>
            <a:chOff x="-119468" y="5648675"/>
            <a:chExt cx="10814706" cy="213061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0CF44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9468" y="5648675"/>
              <a:ext cx="10814706" cy="2130613"/>
            </a:xfrm>
            <a:prstGeom prst="rect">
              <a:avLst/>
            </a:prstGeom>
          </p:spPr>
        </p:pic>
      </p:grpSp>
      <p:sp>
        <p:nvSpPr>
          <p:cNvPr id="22" name="해 21"/>
          <p:cNvSpPr/>
          <p:nvPr/>
        </p:nvSpPr>
        <p:spPr>
          <a:xfrm rot="1626692">
            <a:off x="-791249" y="-925565"/>
            <a:ext cx="2617310" cy="2667787"/>
          </a:xfrm>
          <a:prstGeom prst="sun">
            <a:avLst/>
          </a:prstGeom>
          <a:solidFill>
            <a:srgbClr val="FCB221"/>
          </a:solidFill>
          <a:ln>
            <a:solidFill>
              <a:srgbClr val="FCB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835176" y="1509712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-529360" y="4326988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784" y="156704"/>
            <a:ext cx="5047071" cy="640027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2743200" y="3711191"/>
            <a:ext cx="4715423" cy="2951546"/>
            <a:chOff x="212179" y="3223886"/>
            <a:chExt cx="4791892" cy="3268351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2179" y="3223886"/>
              <a:ext cx="2697277" cy="3268351"/>
            </a:xfrm>
            <a:prstGeom prst="rect">
              <a:avLst/>
            </a:prstGeom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538" y="3282077"/>
              <a:ext cx="3240533" cy="311727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22489" y="2079962"/>
            <a:ext cx="9883598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000" b="1" kern="0" spc="-400" dirty="0" smtClean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 즐겁고 안전한</a:t>
            </a:r>
            <a:r>
              <a:rPr lang="en-US" altLang="ko-KR" sz="6000" b="1" kern="0" spc="-400" dirty="0" smtClean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6000" b="1" kern="0" spc="-400" dirty="0" smtClean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체험을 </a:t>
            </a:r>
            <a:r>
              <a:rPr lang="ko-KR" altLang="en-US" sz="6000" b="1" kern="0" spc="-400" dirty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해요 </a:t>
            </a:r>
            <a:r>
              <a:rPr lang="en-US" altLang="ko-KR" sz="6000" b="1" kern="0" spc="-400" dirty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!</a:t>
            </a:r>
            <a:endParaRPr lang="en-US" altLang="ko-KR" sz="6000" b="1" dirty="0"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0" y="5838825"/>
            <a:ext cx="10696574" cy="1724025"/>
            <a:chOff x="-119468" y="5648675"/>
            <a:chExt cx="10814706" cy="213061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0CF44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9468" y="5648675"/>
              <a:ext cx="10814706" cy="2130613"/>
            </a:xfrm>
            <a:prstGeom prst="rect">
              <a:avLst/>
            </a:prstGeom>
          </p:spPr>
        </p:pic>
      </p:grp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811365" y="1182584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2310878" y="4444275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해 14"/>
          <p:cNvSpPr/>
          <p:nvPr/>
        </p:nvSpPr>
        <p:spPr>
          <a:xfrm rot="1626692">
            <a:off x="-1014413" y="-1134934"/>
            <a:ext cx="2819400" cy="2959046"/>
          </a:xfrm>
          <a:prstGeom prst="sun">
            <a:avLst/>
          </a:prstGeom>
          <a:solidFill>
            <a:srgbClr val="FCB221"/>
          </a:solidFill>
          <a:ln>
            <a:solidFill>
              <a:srgbClr val="FCB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784" y="156704"/>
            <a:ext cx="5047071" cy="640027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2990575" y="3390483"/>
            <a:ext cx="4715423" cy="2951546"/>
            <a:chOff x="212179" y="3223886"/>
            <a:chExt cx="4791892" cy="3268351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2179" y="3223886"/>
              <a:ext cx="2697277" cy="3268351"/>
            </a:xfrm>
            <a:prstGeom prst="rect">
              <a:avLst/>
            </a:prstGeom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538" y="3282077"/>
              <a:ext cx="3240533" cy="31172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866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66687" y="-9704"/>
            <a:ext cx="5334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1</a:t>
            </a:r>
            <a:r>
              <a:rPr lang="ko-KR" altLang="en-US" sz="6600" b="1" kern="0" spc="-300" dirty="0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면방</a:t>
            </a:r>
            <a:endParaRPr lang="en-US" altLang="ko-KR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77549" y="1799075"/>
            <a:ext cx="5074708" cy="50983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27" name="그룹 26"/>
          <p:cNvGrpSpPr/>
          <p:nvPr/>
        </p:nvGrpSpPr>
        <p:grpSpPr>
          <a:xfrm>
            <a:off x="7305569" y="69228"/>
            <a:ext cx="2890570" cy="1470575"/>
            <a:chOff x="212179" y="3223886"/>
            <a:chExt cx="4791892" cy="3268351"/>
          </a:xfrm>
        </p:grpSpPr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2179" y="3223886"/>
              <a:ext cx="2697277" cy="3268351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538" y="3282077"/>
              <a:ext cx="3240533" cy="3117273"/>
            </a:xfrm>
            <a:prstGeom prst="rect">
              <a:avLst/>
            </a:prstGeom>
          </p:spPr>
        </p:pic>
      </p:grpSp>
      <p:grpSp>
        <p:nvGrpSpPr>
          <p:cNvPr id="45" name="그룹 44"/>
          <p:cNvGrpSpPr/>
          <p:nvPr/>
        </p:nvGrpSpPr>
        <p:grpSpPr>
          <a:xfrm>
            <a:off x="90487" y="1502515"/>
            <a:ext cx="5346700" cy="5633436"/>
            <a:chOff x="90487" y="1502515"/>
            <a:chExt cx="5346700" cy="5633436"/>
          </a:xfrm>
        </p:grpSpPr>
        <p:sp>
          <p:nvSpPr>
            <p:cNvPr id="46" name="TextBox 45"/>
            <p:cNvSpPr txBox="1"/>
            <p:nvPr/>
          </p:nvSpPr>
          <p:spPr>
            <a:xfrm>
              <a:off x="700087" y="5381625"/>
              <a:ext cx="3810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지도하는 선생님의 이야기를 잘 들어요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친구들과 부딪치지 않도록 조심해요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3.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사용한  물건은 제자리에 정리해요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endParaRPr lang="ko-KR" alt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71487" y="2198088"/>
              <a:ext cx="419735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48" name="그룹 47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4" name="직사각형 53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5" name="해 54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9" name="그룹 48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해 5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0" name="모서리가 둥근 직사각형 49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1" name="모서리가 둥근 직사각형 50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362479" y="2028825"/>
            <a:ext cx="445240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다양한 </a:t>
            </a:r>
            <a:r>
              <a: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16</a:t>
            </a:r>
            <a:r>
              <a:rPr lang="ko-KR" altLang="en-US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종 테마의 활동을 해보아요</a:t>
            </a:r>
            <a:r>
              <a: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US" altLang="ko-KR" b="1" kern="0" spc="-2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벽을 터치해서 미션을 수행하세요</a:t>
            </a:r>
            <a:r>
              <a: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!</a:t>
            </a:r>
            <a:endParaRPr lang="en-US" altLang="ko-KR" b="1" kern="0" spc="-2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365" y="2137855"/>
            <a:ext cx="4408404" cy="4420750"/>
          </a:xfrm>
          <a:prstGeom prst="roundRect">
            <a:avLst>
              <a:gd name="adj" fmla="val 16667"/>
            </a:avLst>
          </a:prstGeom>
          <a:ln w="19050">
            <a:solidFill>
              <a:srgbClr val="53B9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1579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66687" y="-9704"/>
            <a:ext cx="5334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4</a:t>
            </a:r>
            <a:r>
              <a:rPr lang="ko-KR" altLang="en-US" sz="6600" b="1" kern="0" spc="-300" dirty="0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면방</a:t>
            </a:r>
            <a:endParaRPr lang="en-US" altLang="ko-KR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27" name="그룹 26"/>
          <p:cNvGrpSpPr/>
          <p:nvPr/>
        </p:nvGrpSpPr>
        <p:grpSpPr>
          <a:xfrm>
            <a:off x="7305569" y="69228"/>
            <a:ext cx="2890570" cy="1470575"/>
            <a:chOff x="212179" y="3223886"/>
            <a:chExt cx="4791892" cy="3268351"/>
          </a:xfrm>
        </p:grpSpPr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2179" y="3223886"/>
              <a:ext cx="2697277" cy="3268351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538" y="3282077"/>
              <a:ext cx="3240533" cy="3117273"/>
            </a:xfrm>
            <a:prstGeom prst="rect">
              <a:avLst/>
            </a:prstGeom>
          </p:spPr>
        </p:pic>
      </p:grpSp>
      <p:pic>
        <p:nvPicPr>
          <p:cNvPr id="39" name="그림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88" y="4423145"/>
            <a:ext cx="4791588" cy="2720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/>
        </p:spPr>
      </p:pic>
      <p:grpSp>
        <p:nvGrpSpPr>
          <p:cNvPr id="45" name="그룹 44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46" name="TextBox 45"/>
            <p:cNvSpPr txBox="1"/>
            <p:nvPr/>
          </p:nvSpPr>
          <p:spPr>
            <a:xfrm>
              <a:off x="700087" y="5381625"/>
              <a:ext cx="38100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지도하는 선생님의 이야기를 잘 들어요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친구들과 부딪치지 않도록 조심해요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endParaRPr lang="ko-KR" alt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71487" y="2198088"/>
              <a:ext cx="419735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48" name="그룹 47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4" name="직사각형 53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5" name="해 54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9" name="그룹 48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해 5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0" name="모서리가 둥근 직사각형 49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1" name="모서리가 둥근 직사각형 50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362479" y="2028825"/>
            <a:ext cx="445240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kern="0" spc="-2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지구지킴이</a:t>
            </a:r>
            <a:r>
              <a: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b="1" kern="0" spc="-2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얼음깨기</a:t>
            </a:r>
            <a:endParaRPr lang="en-US" altLang="ko-KR" b="1" kern="0" spc="-2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b="1" kern="0" spc="-2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벽을 터치해서 우주와  북극을 지켜주세요</a:t>
            </a:r>
            <a:r>
              <a: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!</a:t>
            </a:r>
            <a:endParaRPr lang="en-US" altLang="ko-KR" b="1" kern="0" spc="-2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825" y="1701738"/>
            <a:ext cx="4855089" cy="2459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53B96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6083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66687" y="-9704"/>
            <a:ext cx="5334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5</a:t>
            </a:r>
            <a:r>
              <a:rPr lang="ko-KR" altLang="en-US" sz="6600" b="1" kern="0" spc="-300" dirty="0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면방</a:t>
            </a:r>
            <a:endParaRPr lang="en-US" altLang="ko-KR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27" name="그룹 26"/>
          <p:cNvGrpSpPr/>
          <p:nvPr/>
        </p:nvGrpSpPr>
        <p:grpSpPr>
          <a:xfrm>
            <a:off x="7305569" y="69228"/>
            <a:ext cx="2890570" cy="1470575"/>
            <a:chOff x="212179" y="3223886"/>
            <a:chExt cx="4791892" cy="3268351"/>
          </a:xfrm>
        </p:grpSpPr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2179" y="3223886"/>
              <a:ext cx="2697277" cy="3268351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538" y="3282077"/>
              <a:ext cx="3240533" cy="3117273"/>
            </a:xfrm>
            <a:prstGeom prst="rect">
              <a:avLst/>
            </a:prstGeom>
          </p:spPr>
        </p:pic>
      </p:grpSp>
      <p:grpSp>
        <p:nvGrpSpPr>
          <p:cNvPr id="45" name="그룹 44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46" name="TextBox 45"/>
            <p:cNvSpPr txBox="1"/>
            <p:nvPr/>
          </p:nvSpPr>
          <p:spPr>
            <a:xfrm>
              <a:off x="700087" y="5381625"/>
              <a:ext cx="381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지도하는 선생님의 이야기를 잘 들어요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친구들과 부딪치지 않도록 조심해요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r>
                <a:rPr lang="ko-KR" altLang="en-US" dirty="0"/>
                <a:t>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71487" y="2198088"/>
              <a:ext cx="419735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48" name="그룹 47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4" name="직사각형 53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5" name="해 54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9" name="그룹 48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해 5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0" name="모서리가 둥근 직사각형 49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1" name="모서리가 둥근 직사각형 50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362479" y="2028825"/>
            <a:ext cx="445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kern="0" spc="-2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비또의</a:t>
            </a:r>
            <a:r>
              <a:rPr lang="ko-KR" altLang="en-US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b="1" kern="0" spc="-2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사랑빛</a:t>
            </a:r>
            <a:endParaRPr lang="en-US" altLang="ko-KR" b="1" kern="0" spc="-2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b="1" kern="0" spc="-2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벽을 터치해서 빛을 다시 만들어 세상을 구해주세요</a:t>
            </a:r>
            <a:r>
              <a: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!</a:t>
            </a:r>
            <a:endParaRPr lang="ko-KR" altLang="en-US" b="1" kern="0" spc="-2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396" y="1631471"/>
            <a:ext cx="4573744" cy="2759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759" y="4450098"/>
            <a:ext cx="4604045" cy="2761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2974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66687" y="-9704"/>
            <a:ext cx="5875366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 err="1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댄스로봇</a:t>
            </a:r>
            <a:r>
              <a:rPr lang="en-US" altLang="ko-KR" sz="6600" b="1" kern="0" spc="-300" dirty="0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-</a:t>
            </a:r>
            <a:r>
              <a:rPr lang="ko-KR" altLang="en-US" sz="6600" b="1" kern="0" spc="-300" dirty="0" err="1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꼭두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403577" y="1784183"/>
            <a:ext cx="5074708" cy="5022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27" name="그룹 26"/>
          <p:cNvGrpSpPr/>
          <p:nvPr/>
        </p:nvGrpSpPr>
        <p:grpSpPr>
          <a:xfrm>
            <a:off x="7305569" y="69228"/>
            <a:ext cx="2890570" cy="1470575"/>
            <a:chOff x="212179" y="3223886"/>
            <a:chExt cx="4791892" cy="3268351"/>
          </a:xfrm>
        </p:grpSpPr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2179" y="3223886"/>
              <a:ext cx="2697277" cy="3268351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538" y="3282077"/>
              <a:ext cx="3240533" cy="3117273"/>
            </a:xfrm>
            <a:prstGeom prst="rect">
              <a:avLst/>
            </a:prstGeom>
          </p:spPr>
        </p:pic>
      </p:grpSp>
      <p:grpSp>
        <p:nvGrpSpPr>
          <p:cNvPr id="43" name="그룹 42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44" name="TextBox 43"/>
            <p:cNvSpPr txBox="1"/>
            <p:nvPr/>
          </p:nvSpPr>
          <p:spPr>
            <a:xfrm>
              <a:off x="700087" y="5176930"/>
              <a:ext cx="4003675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 err="1" smtClean="0">
                  <a:latin typeface="굴림" panose="020B0600000101010101" pitchFamily="50" charset="-127"/>
                  <a:ea typeface="굴림" panose="020B0600000101010101" pitchFamily="50" charset="-127"/>
                </a:rPr>
                <a:t>꼭두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로봇은 만지지 않아요</a:t>
              </a:r>
              <a:endParaRPr lang="ko-KR" altLang="en-US" b="1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6412" y="2447606"/>
              <a:ext cx="419735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err="1" smtClean="0">
                  <a:latin typeface="굴림" panose="020B0600000101010101" pitchFamily="50" charset="-127"/>
                  <a:ea typeface="굴림" panose="020B0600000101010101" pitchFamily="50" charset="-127"/>
                </a:rPr>
                <a:t>꼭두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로봇과 함께 춤을 춰요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해 5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7" name="그룹 46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0" name="직사각형 49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1" name="해 50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8" name="모서리가 둥근 직사각형 47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9" name="모서리가 둥근 직사각형 48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381" y="2225694"/>
            <a:ext cx="4737100" cy="4070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9014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66687" y="-9704"/>
            <a:ext cx="5875366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 err="1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코딩로봇</a:t>
            </a:r>
            <a:r>
              <a:rPr lang="en-US" altLang="ko-KR" sz="6600" b="1" kern="0" spc="-300" dirty="0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-</a:t>
            </a:r>
            <a:r>
              <a:rPr lang="ko-KR" altLang="en-US" sz="6600" b="1" kern="0" spc="-300" dirty="0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로이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403577" y="1784183"/>
            <a:ext cx="5074708" cy="5022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27" name="그룹 26"/>
          <p:cNvGrpSpPr/>
          <p:nvPr/>
        </p:nvGrpSpPr>
        <p:grpSpPr>
          <a:xfrm>
            <a:off x="7305569" y="69228"/>
            <a:ext cx="2890570" cy="1470575"/>
            <a:chOff x="212179" y="3223886"/>
            <a:chExt cx="4791892" cy="3268351"/>
          </a:xfrm>
        </p:grpSpPr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2179" y="3223886"/>
              <a:ext cx="2697277" cy="3268351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538" y="3282077"/>
              <a:ext cx="3240533" cy="3117273"/>
            </a:xfrm>
            <a:prstGeom prst="rect">
              <a:avLst/>
            </a:prstGeom>
          </p:spPr>
        </p:pic>
      </p:grpSp>
      <p:grpSp>
        <p:nvGrpSpPr>
          <p:cNvPr id="43" name="그룹 42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44" name="TextBox 43"/>
            <p:cNvSpPr txBox="1"/>
            <p:nvPr/>
          </p:nvSpPr>
          <p:spPr>
            <a:xfrm>
              <a:off x="700087" y="5176930"/>
              <a:ext cx="4003675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로봇을 소중히 다뤄주세요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리모컨으로 조작해요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3.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끝나면 제자리에 정리해요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b="1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6412" y="2447606"/>
              <a:ext cx="4197350" cy="858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로봇 친구 로이와 다양한 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err="1" smtClean="0">
                  <a:latin typeface="굴림" panose="020B0600000101010101" pitchFamily="50" charset="-127"/>
                  <a:ea typeface="굴림" panose="020B0600000101010101" pitchFamily="50" charset="-127"/>
                </a:rPr>
                <a:t>코딩놀이를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해보아요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해 5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7" name="그룹 46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0" name="직사각형 49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1" name="해 50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8" name="모서리가 둥근 직사각형 47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9" name="모서리가 둥근 직사각형 48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381" y="2447606"/>
            <a:ext cx="4737100" cy="3552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184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66687" y="-9704"/>
            <a:ext cx="5875366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건강달리기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403577" y="1784183"/>
            <a:ext cx="5074708" cy="5022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27" name="그룹 26"/>
          <p:cNvGrpSpPr/>
          <p:nvPr/>
        </p:nvGrpSpPr>
        <p:grpSpPr>
          <a:xfrm>
            <a:off x="7305569" y="69228"/>
            <a:ext cx="2890570" cy="1470575"/>
            <a:chOff x="212179" y="3223886"/>
            <a:chExt cx="4791892" cy="3268351"/>
          </a:xfrm>
        </p:grpSpPr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2179" y="3223886"/>
              <a:ext cx="2697277" cy="3268351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538" y="3282077"/>
              <a:ext cx="3240533" cy="3117273"/>
            </a:xfrm>
            <a:prstGeom prst="rect">
              <a:avLst/>
            </a:prstGeom>
          </p:spPr>
        </p:pic>
      </p:grpSp>
      <p:grpSp>
        <p:nvGrpSpPr>
          <p:cNvPr id="43" name="그룹 42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44" name="TextBox 43"/>
            <p:cNvSpPr txBox="1"/>
            <p:nvPr/>
          </p:nvSpPr>
          <p:spPr>
            <a:xfrm>
              <a:off x="700087" y="5176930"/>
              <a:ext cx="40036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발자국 위에서 활동해요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다른 버튼은 누르지 않아요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6412" y="2447606"/>
              <a:ext cx="419735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친구와 함께 다양한 운동을 해보아요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해 5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7" name="그룹 46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0" name="직사각형 49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1" name="해 50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8" name="모서리가 둥근 직사각형 47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9" name="모서리가 둥근 직사각형 48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019" y="1877140"/>
            <a:ext cx="4093369" cy="48361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3983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66687" y="-9704"/>
            <a:ext cx="5875366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 err="1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모션박스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403577" y="1784183"/>
            <a:ext cx="5074708" cy="5022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27" name="그룹 26"/>
          <p:cNvGrpSpPr/>
          <p:nvPr/>
        </p:nvGrpSpPr>
        <p:grpSpPr>
          <a:xfrm>
            <a:off x="7305569" y="69228"/>
            <a:ext cx="2890570" cy="1470575"/>
            <a:chOff x="212179" y="3223886"/>
            <a:chExt cx="4791892" cy="3268351"/>
          </a:xfrm>
        </p:grpSpPr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2179" y="3223886"/>
              <a:ext cx="2697277" cy="3268351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538" y="3282077"/>
              <a:ext cx="3240533" cy="3117273"/>
            </a:xfrm>
            <a:prstGeom prst="rect">
              <a:avLst/>
            </a:prstGeom>
          </p:spPr>
        </p:pic>
      </p:grpSp>
      <p:grpSp>
        <p:nvGrpSpPr>
          <p:cNvPr id="43" name="그룹 42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44" name="TextBox 43"/>
            <p:cNvSpPr txBox="1"/>
            <p:nvPr/>
          </p:nvSpPr>
          <p:spPr>
            <a:xfrm>
              <a:off x="700087" y="5176930"/>
              <a:ext cx="4003675" cy="858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 err="1" smtClean="0">
                  <a:latin typeface="굴림" panose="020B0600000101010101" pitchFamily="50" charset="-127"/>
                  <a:ea typeface="굴림" panose="020B0600000101010101" pitchFamily="50" charset="-127"/>
                </a:rPr>
                <a:t>캐치도구를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소중히 다뤄주세요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다른 버튼은 누르지 않아요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6412" y="2447606"/>
              <a:ext cx="419735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매트에서 다양한 활동을 해보아요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해 5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7" name="그룹 46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0" name="직사각형 49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1" name="해 50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8" name="모서리가 둥근 직사각형 47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9" name="모서리가 둥근 직사각형 48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900" y="1952625"/>
            <a:ext cx="4630007" cy="4665281"/>
          </a:xfrm>
          <a:prstGeom prst="roundRect">
            <a:avLst>
              <a:gd name="adj" fmla="val 16667"/>
            </a:avLst>
          </a:prstGeom>
          <a:ln>
            <a:solidFill>
              <a:srgbClr val="53B9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1222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66687" y="-9704"/>
            <a:ext cx="5334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 err="1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샌드크래프트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484" y="1690385"/>
            <a:ext cx="3380169" cy="2780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>
            <a:reflection stA="45000" endPos="1000" dist="50800" dir="5400000" sy="-100000" algn="bl" rotWithShape="0"/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981" y="4658861"/>
            <a:ext cx="3362187" cy="2449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/>
        </p:spPr>
      </p:pic>
      <p:grpSp>
        <p:nvGrpSpPr>
          <p:cNvPr id="27" name="그룹 26"/>
          <p:cNvGrpSpPr/>
          <p:nvPr/>
        </p:nvGrpSpPr>
        <p:grpSpPr>
          <a:xfrm>
            <a:off x="7305569" y="69228"/>
            <a:ext cx="2890570" cy="1470575"/>
            <a:chOff x="212179" y="3223886"/>
            <a:chExt cx="4791892" cy="3268351"/>
          </a:xfrm>
        </p:grpSpPr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2179" y="3223886"/>
              <a:ext cx="2697277" cy="3268351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538" y="3282077"/>
              <a:ext cx="3240533" cy="3117273"/>
            </a:xfrm>
            <a:prstGeom prst="rect">
              <a:avLst/>
            </a:prstGeom>
          </p:spPr>
        </p:pic>
      </p:grpSp>
      <p:grpSp>
        <p:nvGrpSpPr>
          <p:cNvPr id="43" name="그룹 42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44" name="TextBox 43"/>
            <p:cNvSpPr txBox="1"/>
            <p:nvPr/>
          </p:nvSpPr>
          <p:spPr>
            <a:xfrm>
              <a:off x="700086" y="5075099"/>
              <a:ext cx="400367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샌드박스</a:t>
              </a:r>
              <a:r>
                <a:rPr lang="ko-KR" altLang="en-US" b="1" dirty="0">
                  <a:latin typeface="굴림" panose="020B0600000101010101" pitchFamily="50" charset="-127"/>
                  <a:ea typeface="굴림" panose="020B0600000101010101" pitchFamily="50" charset="-127"/>
                </a:rPr>
                <a:t> 안에서만 </a:t>
              </a:r>
              <a:r>
                <a:rPr lang="ko-KR" altLang="en-US" b="1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놀이해요</a:t>
              </a:r>
              <a:r>
                <a:rPr lang="en-US" altLang="ko-KR" b="1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모래를 던지지 않아요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3.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ko-KR" altLang="en-US" b="1" kern="0" spc="-200" dirty="0" err="1" smtClean="0">
                  <a:latin typeface="굴림" panose="020B0600000101010101" pitchFamily="50" charset="-127"/>
                  <a:ea typeface="굴림" panose="020B0600000101010101" pitchFamily="50" charset="-127"/>
                </a:rPr>
                <a:t>샌드박스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안의 모래 이외에 다른 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 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버튼이나 기계의 스위치를 누르지 않아요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b="1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6412" y="2447606"/>
              <a:ext cx="41973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신비한 모래 위에서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주어진 미션을 수행해보아요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!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해 5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7" name="그룹 46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0" name="직사각형 49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1" name="해 50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8" name="모서리가 둥근 직사각형 47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9" name="모서리가 둥근 직사각형 48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552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232</Words>
  <Application>Microsoft Office PowerPoint</Application>
  <PresentationFormat>사용자 지정</PresentationFormat>
  <Paragraphs>62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7" baseType="lpstr">
      <vt:lpstr>?? ??</vt:lpstr>
      <vt:lpstr>Yanolja Yache B</vt:lpstr>
      <vt:lpstr>굴림</vt:lpstr>
      <vt:lpstr>함초롬돋움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51</cp:revision>
  <dcterms:created xsi:type="dcterms:W3CDTF">2023-03-08T09:46:58Z</dcterms:created>
  <dcterms:modified xsi:type="dcterms:W3CDTF">2024-10-30T06:40:15Z</dcterms:modified>
</cp:coreProperties>
</file>