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6" r:id="rId6"/>
    <p:sldId id="267" r:id="rId7"/>
    <p:sldId id="261" r:id="rId8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6535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모래놀이터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88" y="3324225"/>
            <a:ext cx="4274999" cy="370565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1B32ECB-E921-F1BC-93BE-CAE09DBFA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28687" y="180016"/>
            <a:ext cx="3657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모래정원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730754"/>
            <a:ext cx="4702364" cy="5327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4858055"/>
              <a:ext cx="3810000" cy="2122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모래정원에 들어가기 전에는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반드시 장화를 신어요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 startAt="3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모래놀이가 끝나면 몸에 있는 모래를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충분히 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11330" y="2360691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탐색해보고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 속에 숨은 보물들을 찾고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B7568FD2-8F35-A178-4876-84A37D0F18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1931" y="164125"/>
            <a:ext cx="956908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동요 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/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숨은그림찾기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87" y="47625"/>
            <a:ext cx="1754580" cy="152090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5094816" y="16549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dirty="0"/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활동이 끝난 후 제자리에 정리해요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00061" y="2052995"/>
              <a:ext cx="4168776" cy="23360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노래하며 놀이해요</a:t>
              </a:r>
              <a:r>
                <a:rPr lang="en-US" altLang="ko-KR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sz="1600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숨은 그림 찾기를 통해 </a:t>
              </a:r>
              <a:endParaRPr lang="en-US" altLang="ko-KR" sz="1600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 속에 숨은 그림을 찾아보아요</a:t>
              </a:r>
              <a:r>
                <a:rPr lang="en-US" altLang="ko-KR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미로 찾기 길을 찾아가면서 성취감을 느끼고 집중력과 문제 해결 능력을 길러 보아요</a:t>
              </a:r>
              <a:r>
                <a:rPr lang="en-US" altLang="ko-KR" sz="18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776" y="1874175"/>
            <a:ext cx="2801311" cy="2745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" t="7812" r="1355" b="4688"/>
          <a:stretch/>
        </p:blipFill>
        <p:spPr>
          <a:xfrm>
            <a:off x="6948487" y="4413331"/>
            <a:ext cx="2934299" cy="2873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017047C-CC60-39D0-E612-364D6E64D9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1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547687" y="123586"/>
            <a:ext cx="3429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7" y="1571625"/>
            <a:ext cx="5236119" cy="49578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830" y="1905119"/>
            <a:ext cx="4716177" cy="41623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 밖으로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안전하게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6734" y="2333625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색깔 그림 판 위에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  멋진 그림을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3B91772-FBD2-A67F-C8C4-363B0AC3A3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9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37877" y="102928"/>
            <a:ext cx="780601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뚝딱뚝딱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!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목공놀이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402830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망치를 안전하게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1487" y="2181225"/>
              <a:ext cx="419735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뚝딱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뚝딱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나는야 목수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망치와 나무만 있으면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무엇이든 만들 수 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창의력을 표현해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31CD9050-99A5-ABD0-33C1-1F9A8C6B83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95468" y="1800226"/>
            <a:ext cx="2875532" cy="2257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0087" y="3735005"/>
            <a:ext cx="2636579" cy="3948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69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123586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촉촉이 모래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575" y="-10293"/>
            <a:ext cx="1069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50718"/>
            <a:ext cx="1754580" cy="1520907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-74613" y="3850184"/>
            <a:ext cx="53467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2200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200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215033"/>
              <a:ext cx="381000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모래상자 안에서만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모래는 어떤 느낌일까요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모래를 탐색해 보고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모래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1"/>
          <a:stretch/>
        </p:blipFill>
        <p:spPr>
          <a:xfrm>
            <a:off x="5683153" y="2503614"/>
            <a:ext cx="4401513" cy="3892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625442F-3C2E-8A86-E9BC-F0837B27B8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1274487" y="3852626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37210" y="-403859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87" y="2943225"/>
            <a:ext cx="4531587" cy="39280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201</Words>
  <Application>Microsoft Office PowerPoint</Application>
  <PresentationFormat>사용자 지정</PresentationFormat>
  <Paragraphs>48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78</cp:revision>
  <dcterms:created xsi:type="dcterms:W3CDTF">2023-03-08T09:46:58Z</dcterms:created>
  <dcterms:modified xsi:type="dcterms:W3CDTF">2026-05-13T00:32:46Z</dcterms:modified>
</cp:coreProperties>
</file>