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67" r:id="rId7"/>
    <p:sldId id="261" r:id="rId8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2" d="100"/>
          <a:sy n="102" d="100"/>
        </p:scale>
        <p:origin x="1140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1499" y="2135596"/>
            <a:ext cx="965358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모래놀이터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88" y="3324225"/>
            <a:ext cx="4274999" cy="370565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1B32ECB-E921-F1BC-93BE-CAE09DBFA5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28687" y="180016"/>
            <a:ext cx="36576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모래정원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1730754"/>
            <a:ext cx="4702364" cy="5327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46732"/>
            <a:ext cx="1754580" cy="1520907"/>
          </a:xfrm>
          <a:prstGeom prst="rect">
            <a:avLst/>
          </a:prstGeom>
        </p:spPr>
      </p:pic>
      <p:grpSp>
        <p:nvGrpSpPr>
          <p:cNvPr id="39" name="그룹 38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0" name="TextBox 39"/>
            <p:cNvSpPr txBox="1"/>
            <p:nvPr/>
          </p:nvSpPr>
          <p:spPr>
            <a:xfrm>
              <a:off x="700087" y="4858055"/>
              <a:ext cx="3810000" cy="212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모래정원에 들어가기 전에는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반드시 장화를 신어요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모래를 뿌리지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marL="342900" indent="-342900">
                <a:lnSpc>
                  <a:spcPct val="150000"/>
                </a:lnSpc>
                <a:buAutoNum type="arabicPeriod" startAt="3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모래놀이가 끝나면 몸에 있는 모래를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충분히 털어요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11330" y="2360691"/>
              <a:ext cx="419735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모래를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탐색해보고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도구를 이용하여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 속에 숨은 보물들을 찾고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 놀이를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B7568FD2-8F35-A178-4876-84A37D0F1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11931" y="164125"/>
            <a:ext cx="9569087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동요 </a:t>
            </a:r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/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숨은그림찾기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87" y="47625"/>
            <a:ext cx="1754580" cy="152090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094816" y="16549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순서를 지켜서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/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활동이 끝난 후 제자리에 정리해요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0061" y="2052995"/>
              <a:ext cx="4168776" cy="23360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함께 노래하며 놀이해요</a:t>
              </a:r>
              <a:r>
                <a:rPr lang="en-US" altLang="ko-KR" sz="16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b="1" kern="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두근</a:t>
              </a:r>
              <a:r>
                <a:rPr lang="ko-KR" altLang="en-US" sz="16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sz="1600" b="1" kern="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두근</a:t>
              </a:r>
              <a:r>
                <a:rPr lang="ko-KR" altLang="en-US" sz="16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숨은 그림 찾기를 통해 </a:t>
              </a:r>
              <a:endParaRPr lang="en-US" altLang="ko-KR" sz="1600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그림 속에 숨은 그림을 찾아보아요</a:t>
              </a:r>
              <a:r>
                <a:rPr lang="en-US" altLang="ko-KR" sz="16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6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미로 찾기 길을 찾아가면서 성취감을 느끼고 집중력과 문제 해결 능력을 길러 보아요</a:t>
              </a:r>
              <a:r>
                <a:rPr lang="en-US" altLang="ko-KR" sz="1800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76" y="1874175"/>
            <a:ext cx="2801311" cy="274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7812" r="1355" b="4688"/>
          <a:stretch/>
        </p:blipFill>
        <p:spPr>
          <a:xfrm>
            <a:off x="6948487" y="4413331"/>
            <a:ext cx="2934299" cy="2873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017047C-CC60-39D0-E612-364D6E64D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1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47687" y="123586"/>
            <a:ext cx="3429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샌드아트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7" y="1571625"/>
            <a:ext cx="5236119" cy="4957815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30" y="1905119"/>
            <a:ext cx="4716177" cy="4162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46732"/>
            <a:ext cx="1754580" cy="1520907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215033"/>
              <a:ext cx="381000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모래를  뿌리지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 marL="342900" indent="-342900">
                <a:lnSpc>
                  <a:spcPct val="150000"/>
                </a:lnSpc>
                <a:buAutoNum type="arabicPeriod"/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모래를 밖으로 뿌리지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모래와 도구를 안전하게 사용해요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6734" y="2333625"/>
              <a:ext cx="419735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알록달록 색깔 그림 판 위에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모래와 도구를 이용하여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나만의   멋진 그림을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그려요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D3B91772-FBD2-A67F-C8C4-363B0AC3A3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9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37877" y="102928"/>
            <a:ext cx="780601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뚝딱뚝딱</a:t>
            </a:r>
            <a:r>
              <a:rPr lang="en-US" altLang="ko-KR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!</a:t>
            </a:r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</a:t>
            </a:r>
            <a:r>
              <a:rPr lang="ko-KR" altLang="en-US" sz="66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목공놀이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46732"/>
            <a:ext cx="1754580" cy="1520907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7" name="TextBox 26"/>
            <p:cNvSpPr txBox="1"/>
            <p:nvPr/>
          </p:nvSpPr>
          <p:spPr>
            <a:xfrm>
              <a:off x="700087" y="5402830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망치를 안전하게 사용해요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나무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놀잇감을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1487" y="2181225"/>
              <a:ext cx="4197350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뚝딱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뚝딱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나는야 목수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망치와 나무만 있으면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무엇이든 만들 수 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상상력과 창의력을 표현해 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6" name="모서리가 둥근 직사각형 4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31CD9050-99A5-ABD0-33C1-1F9A8C6B8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95468" y="1800226"/>
            <a:ext cx="2875532" cy="2257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0087" y="3735005"/>
            <a:ext cx="2636579" cy="3948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6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95287" y="123586"/>
            <a:ext cx="4506576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촉촉이 모래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575" y="-10293"/>
            <a:ext cx="1069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07" y="50718"/>
            <a:ext cx="1754580" cy="1520907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-74613" y="3850184"/>
            <a:ext cx="53467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2200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2200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6" name="TextBox 45"/>
            <p:cNvSpPr txBox="1"/>
            <p:nvPr/>
          </p:nvSpPr>
          <p:spPr>
            <a:xfrm>
              <a:off x="700087" y="5215033"/>
              <a:ext cx="3810000" cy="85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친구에게 모래를 뿌리지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모래상자 안에서만 놀이해요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1487" y="2409825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촉촉이 모래는 어떤 느낌일까요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촉촉이 모래를 탐색해 보고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도구를 이용하여 모래 놀이를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5" name="해 5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1"/>
          <a:stretch/>
        </p:blipFill>
        <p:spPr>
          <a:xfrm>
            <a:off x="5683153" y="2503614"/>
            <a:ext cx="4401513" cy="3892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625442F-3C2E-8A86-E9BC-F0837B27B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1274487" y="3852626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37210" y="-403859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2943225"/>
            <a:ext cx="4531587" cy="392807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24DF22E-B369-4478-A625-B76C58460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02" y="-1179156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201</Words>
  <Application>Microsoft Office PowerPoint</Application>
  <PresentationFormat>사용자 지정</PresentationFormat>
  <Paragraphs>48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굴림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78</cp:revision>
  <dcterms:created xsi:type="dcterms:W3CDTF">2023-03-08T09:46:58Z</dcterms:created>
  <dcterms:modified xsi:type="dcterms:W3CDTF">2026-05-13T00:32:46Z</dcterms:modified>
</cp:coreProperties>
</file>