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1" r:id="rId6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2EA711"/>
    <a:srgbClr val="E0FFA5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70998" y="1319872"/>
            <a:ext cx="99059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 err="1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블록놀이터</a:t>
            </a:r>
            <a:r>
              <a:rPr 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28887" y="3476625"/>
            <a:ext cx="5864092" cy="3334210"/>
            <a:chOff x="203571" y="3194435"/>
            <a:chExt cx="5864092" cy="333421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1090613" y="306572"/>
            <a:ext cx="73914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상상빅블록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1642646"/>
            <a:ext cx="4781550" cy="549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15" name="TextBox 14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블록을 던지지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않고 소중히 다뤄요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블록을 발로 밟으면 넘어져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서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다칠 수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412" y="2380993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유니크한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디자인의 블록으로 역동적인 활동을 할 수 있다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해 2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3667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백업블록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57" y="1642646"/>
            <a:ext cx="4705349" cy="5491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90487" y="1503844"/>
            <a:ext cx="5346700" cy="54017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215032"/>
              <a:ext cx="3810000" cy="135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백업으로 친구를 때리지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백업으로 줄다리기 하다 넘어질 수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있으니 조심해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요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479" y="1998166"/>
              <a:ext cx="4533995" cy="135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부드러운 표현을 도와 줄 수 있는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블록놀이로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신나게 놀이를 할 수 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104141" y="183713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포아트</a:t>
            </a:r>
            <a:r>
              <a:rPr lang="ko-KR" altLang="en-US" sz="50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블록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642646"/>
            <a:ext cx="4619882" cy="549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자동차를 탈 때 세게 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자동차 위에 올라서지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6884" y="2360691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상상력을 현실로 만들어 주고 다양한 표정을 연출 할 수 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 smtClean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 smtClean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 smtClean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</a:t>
            </a:r>
            <a:r>
              <a:rPr lang="ko-KR" altLang="en-US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해요 </a:t>
            </a:r>
            <a:r>
              <a:rPr lang="en-US" altLang="ko-KR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ln>
                <a:solidFill>
                  <a:srgbClr val="53B960"/>
                </a:solidFill>
              </a:ln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94661" y="3296814"/>
            <a:ext cx="5740245" cy="3194092"/>
            <a:chOff x="203571" y="3194435"/>
            <a:chExt cx="5864092" cy="333421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104</Words>
  <Application>Microsoft Office PowerPoint</Application>
  <PresentationFormat>사용자 지정</PresentationFormat>
  <Paragraphs>24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56</cp:revision>
  <dcterms:created xsi:type="dcterms:W3CDTF">2023-03-08T09:46:58Z</dcterms:created>
  <dcterms:modified xsi:type="dcterms:W3CDTF">2024-04-11T04:32:15Z</dcterms:modified>
</cp:coreProperties>
</file>