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0" r:id="rId5"/>
    <p:sldId id="263" r:id="rId6"/>
    <p:sldId id="264" r:id="rId7"/>
    <p:sldId id="271" r:id="rId8"/>
    <p:sldId id="265" r:id="rId9"/>
    <p:sldId id="266" r:id="rId10"/>
    <p:sldId id="267" r:id="rId11"/>
    <p:sldId id="269" r:id="rId12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0FFA5"/>
    <a:srgbClr val="2EA711"/>
    <a:srgbClr val="53B960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>
      <p:cViewPr varScale="1">
        <p:scale>
          <a:sx n="102" d="100"/>
          <a:sy n="102" d="100"/>
        </p:scale>
        <p:origin x="1140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71499" y="2135596"/>
            <a:ext cx="922019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우주</a:t>
            </a:r>
            <a:r>
              <a:rPr lang="en-US" sz="66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마을</a:t>
            </a:r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sz="66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30" y="3438525"/>
            <a:ext cx="5424843" cy="3530017"/>
          </a:xfrm>
          <a:prstGeom prst="rect">
            <a:avLst/>
          </a:prstGeom>
        </p:spPr>
      </p:pic>
      <p:sp>
        <p:nvSpPr>
          <p:cNvPr id="4" name="달 3"/>
          <p:cNvSpPr/>
          <p:nvPr/>
        </p:nvSpPr>
        <p:spPr>
          <a:xfrm rot="20739941">
            <a:off x="271975" y="252731"/>
            <a:ext cx="1154420" cy="1836529"/>
          </a:xfrm>
          <a:prstGeom prst="mo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B256B1F-39F1-D3FE-C4AA-863DB0D4EC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285" y="156704"/>
            <a:ext cx="4802069" cy="6400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6687" y="-9704"/>
            <a:ext cx="53340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48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나의 별자리 만들기</a:t>
            </a:r>
            <a:endParaRPr lang="en-US" sz="48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4801" y="1424697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50" y="1716922"/>
            <a:ext cx="4767562" cy="5334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40779"/>
            <a:ext cx="3429000" cy="1345007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476875" y="5215033"/>
              <a:ext cx="4419600" cy="1291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고무줄을 너무 많이 당기지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배경판에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얼굴을 대지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놀잇감을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제자리에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하늘에 반짝반짝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나만의 별자리를 띄워보자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고무줄과 색깔 별을 이용하여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나의 별자리를 만들어요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B37181CB-DCC9-49CD-8358-120A803957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64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23887" y="2135596"/>
            <a:ext cx="922019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30" y="3438525"/>
            <a:ext cx="5424843" cy="3530017"/>
          </a:xfrm>
          <a:prstGeom prst="rect">
            <a:avLst/>
          </a:prstGeom>
        </p:spPr>
      </p:pic>
      <p:sp>
        <p:nvSpPr>
          <p:cNvPr id="4" name="달 3"/>
          <p:cNvSpPr/>
          <p:nvPr/>
        </p:nvSpPr>
        <p:spPr>
          <a:xfrm rot="20739941">
            <a:off x="271975" y="252731"/>
            <a:ext cx="1154420" cy="1836529"/>
          </a:xfrm>
          <a:prstGeom prst="mo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1A2B0BA-6612-4566-8237-269794A5F6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87" y="-1283613"/>
            <a:ext cx="5105410" cy="33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6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33300" y="143475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블랙홀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4801" y="1424697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9655" y="1928676"/>
            <a:ext cx="5555871" cy="4689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40779"/>
            <a:ext cx="3429000" cy="1345007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623887" y="5215033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어두우니 천천히 걸어요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어둠이 무서운 친구는 이야기해주면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다른 길로 갈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361390"/>
              <a:ext cx="419735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용감한 친구들이 되어서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신비로운  블랙홀로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슝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~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빨려 들어가요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F77A3475-B7DA-473C-CD32-D0D790FD3B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4287" y="-9704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3D</a:t>
            </a:r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입체영상관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4801" y="1424697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05" y="1577634"/>
            <a:ext cx="4841851" cy="54736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40779"/>
            <a:ext cx="3429000" cy="1345007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7" name="TextBox 46"/>
            <p:cNvSpPr txBox="1"/>
            <p:nvPr/>
          </p:nvSpPr>
          <p:spPr>
            <a:xfrm>
              <a:off x="506412" y="2422173"/>
              <a:ext cx="41973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자리에 앉아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3D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입체 안경을 착용하고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영화  속  친구들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세상으로  들어가요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17537" y="5250430"/>
            <a:ext cx="419735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1. 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안경 렌즈를 만지지 않아요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2. 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계단을 조심해요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3. 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영상을 관람할 때는 조용히 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7509AA1-967C-4644-BE5E-FAA8B34E9F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3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4287" y="-9704"/>
            <a:ext cx="70866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5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모션 박스</a:t>
            </a:r>
            <a:endParaRPr lang="en-US" sz="65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4801" y="1424697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40779"/>
            <a:ext cx="3429000" cy="1345007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3A848D24-7DB2-459A-B8D9-FEBB90A6856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99" y="1807286"/>
            <a:ext cx="4640888" cy="51732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51F5855-E0EE-47ED-BB5A-1AD86029AAD3}"/>
              </a:ext>
            </a:extLst>
          </p:cNvPr>
          <p:cNvSpPr txBox="1"/>
          <p:nvPr/>
        </p:nvSpPr>
        <p:spPr>
          <a:xfrm>
            <a:off x="374580" y="2343535"/>
            <a:ext cx="479752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1.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발 끝을 따라 움직이는 신기한 바닥에서      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놀이해요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2.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뜰채를 이용하여 주어진 미션을 수행해요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2CFD67-AECF-41EB-B9EF-118E68259D36}"/>
              </a:ext>
            </a:extLst>
          </p:cNvPr>
          <p:cNvSpPr txBox="1"/>
          <p:nvPr/>
        </p:nvSpPr>
        <p:spPr>
          <a:xfrm>
            <a:off x="374580" y="5316082"/>
            <a:ext cx="4660332" cy="87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모션박스에 있는 버튼을 누르지 않아요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실내화를 벗고 활동해요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F66C70A-2230-31B0-D3FB-65522044EC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4287" y="54828"/>
            <a:ext cx="57912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48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지지직</a:t>
            </a:r>
            <a:r>
              <a:rPr lang="en-US" altLang="ko-KR" sz="48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! </a:t>
            </a:r>
            <a:r>
              <a:rPr lang="ko-KR" altLang="en-US" sz="48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움직이는 전기</a:t>
            </a:r>
            <a:endParaRPr lang="en-US" sz="48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4801" y="1424697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5978" y="1934999"/>
            <a:ext cx="5473664" cy="47589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40779"/>
            <a:ext cx="3429000" cy="1345007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623887" y="5318831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방전구와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방전판의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유리가 깨지지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않도록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조심히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만져요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3673" y="2248006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지지직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방전구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 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손을 가져다 대면 전기가  손을 따라다녀요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지지직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방전판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 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박수를 치거나  소리를 내면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전기가 반응해요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06714F29-E65E-7ED6-DF6A-0C375BBD5A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8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90487" y="-9704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별빛 아래에서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4801" y="1424697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40779"/>
            <a:ext cx="3429000" cy="1345007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623887" y="5215033"/>
              <a:ext cx="3810000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사용한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놀잇감은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제자리에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내부 공간에서 뛰어다니지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9920" y="2392379"/>
              <a:ext cx="4197350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아름다운 별빛 아래에서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야광봉이나 빛나는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놀잇감으로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빛놀이를 하며 놀아요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DD8CE279-3E27-47D3-A321-4E99F0631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87" y="1805237"/>
            <a:ext cx="4800601" cy="50706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1C8AD1B-F036-A6B3-3552-C9208D83A7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2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90487" y="-9704"/>
            <a:ext cx="61722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톡톡블럭</a:t>
            </a:r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우주선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4801" y="1424697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40779"/>
            <a:ext cx="3429000" cy="1345007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623886" y="5215033"/>
              <a:ext cx="4374093" cy="87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 후 남은 블록은 색깔별로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한사람 당 한 개 씩 만들어요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9920" y="2392379"/>
              <a:ext cx="4197350" cy="858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톡톡블럭을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이용하여 나만의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우주선을 만들어요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57C0CCC0-7B2C-4A75-8D91-A489AC33C0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43" t="2617" r="19970" b="17169"/>
          <a:stretch/>
        </p:blipFill>
        <p:spPr>
          <a:xfrm rot="5400000">
            <a:off x="5425762" y="2104906"/>
            <a:ext cx="4964520" cy="4329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A856F37-7393-42B6-F1FB-F38B1F5132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1393" y="251617"/>
            <a:ext cx="662940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4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신비한 우주사진 여행</a:t>
            </a:r>
            <a:endParaRPr lang="en-US" sz="54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291772" y="1468641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40779"/>
            <a:ext cx="3429000" cy="1345007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541337" y="5035457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200000"/>
                </a:lnSpc>
                <a:buAutoNum type="arabicPeriod"/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화면은 한 명씩 눌러서 작동해요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marL="342900" indent="-342900">
                <a:buAutoNum type="arabicPeriod"/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사진 꾸미기 후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QR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을 통해 사진을 저장할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marL="342900" indent="-342900">
                <a:buAutoNum type="arabicPeriod"/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옷이 검정색이나 파란색이면 인식을 못할 수도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1337" y="2028825"/>
              <a:ext cx="419735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내가 우주 여행을 간다면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우주 여행을 한 느낌을 느낄 수 있도록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사진 촬영이 가능해요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A I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가 친구들을 인식해서 사진을 촬영하고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우주배경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스티커로 사진을 꾸밀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D296FD0D-0DAA-4343-B097-6D5DA6EF7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37" y="2262290"/>
            <a:ext cx="4913451" cy="4375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A8FAE0D0-CF44-D041-FB1B-B4C35173B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5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6687" y="-9704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우주인과 찰칵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4801" y="1424697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1446" y="2000468"/>
            <a:ext cx="5386269" cy="4715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40779"/>
            <a:ext cx="3429000" cy="1345007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476875" y="5384506"/>
              <a:ext cx="44196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계단은 한 칸씩 조심조심 올라가고 내려와요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차례차례 한 사람씩 올라가요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487" y="2366397"/>
              <a:ext cx="419735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내가 바로 우주인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방석에 무릎을 대고 투명 창에 얼굴을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넣어서 멋진 우주인이 되어보아요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807F0D48-63A7-7096-C888-706ABEFCD4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26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345</Words>
  <Application>Microsoft Office PowerPoint</Application>
  <PresentationFormat>사용자 지정</PresentationFormat>
  <Paragraphs>89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굴림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108</cp:revision>
  <dcterms:created xsi:type="dcterms:W3CDTF">2023-03-08T09:46:58Z</dcterms:created>
  <dcterms:modified xsi:type="dcterms:W3CDTF">2026-05-11T07:04:14Z</dcterms:modified>
</cp:coreProperties>
</file>