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83" r:id="rId5"/>
    <p:sldId id="276" r:id="rId6"/>
    <p:sldId id="278" r:id="rId7"/>
    <p:sldId id="280" r:id="rId8"/>
    <p:sldId id="279" r:id="rId9"/>
    <p:sldId id="282" r:id="rId10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F0E47D4-F163-40DD-98E2-9727A8A9995D}">
          <p14:sldIdLst>
            <p14:sldId id="256"/>
            <p14:sldId id="263"/>
            <p14:sldId id="274"/>
            <p14:sldId id="283"/>
            <p14:sldId id="276"/>
            <p14:sldId id="278"/>
            <p14:sldId id="280"/>
            <p14:sldId id="279"/>
            <p14:sldId id="282"/>
          </p14:sldIdLst>
        </p14:section>
        <p14:section name="제목 없는 구역" id="{A1D2078B-45B5-4E20-8145-3471791134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E448"/>
    <a:srgbClr val="2EA711"/>
    <a:srgbClr val="E0FFA5"/>
    <a:srgbClr val="53B960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>
      <p:cViewPr varScale="1">
        <p:scale>
          <a:sx n="99" d="100"/>
          <a:sy n="99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" y="1854943"/>
            <a:ext cx="5589624" cy="46916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62645" y="1657767"/>
            <a:ext cx="4891042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무지개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" y="6031278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735165" y="4094551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19230" y="4008699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60670" y="-28575"/>
            <a:ext cx="2635905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588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꿈이 소방서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547687" y="5261997"/>
              <a:ext cx="41148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소방차에 탈 때 계단은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300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소방호스에 걸려 넘어지지 않도록 주의해요</a:t>
              </a:r>
              <a:r>
                <a:rPr lang="en-US" altLang="ko-KR" b="1" kern="0" spc="-3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소방 호스는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5287" y="2028825"/>
              <a:ext cx="441201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불이 났어요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불이 나거나 위험할 때 전화기로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119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에 신고해요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소방관이 되어 신고 전화를 받고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화재 현장에 출동해 불을 끄고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위험에 처한 사람들을 구해주세요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모서리가 둥근 직사각형 3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557725E-27D7-4AB8-BB39-FEFFDD368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2105025"/>
            <a:ext cx="4381537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518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2287" y="82629"/>
            <a:ext cx="2520000" cy="165280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826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누리 경찰서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261997"/>
              <a:ext cx="41148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경찰차를  타고  내릴 때 친구와  부딪치지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않도록 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제자리에 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1992600"/>
              <a:ext cx="441201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사람들에게 도움을 주는 경찰관이 되어보아요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경찰복을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입고 교통정리를 하거나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경찰차에 타서 자동차 핸들을 움직이며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속의 도둑을 잡아요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경찰관에게 필요한 다양한 도구를 사용해보아요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59B5961-15FC-4CBD-BDD3-54FD742574FD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2170425"/>
            <a:ext cx="432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5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62287" y="56338"/>
            <a:ext cx="2520000" cy="170725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82629"/>
            <a:ext cx="815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병원놀이</a:t>
            </a:r>
            <a:r>
              <a:rPr lang="en-US" altLang="ko-KR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산부인과</a:t>
            </a:r>
            <a:r>
              <a:rPr lang="en-US" altLang="ko-KR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치과</a:t>
            </a:r>
            <a:r>
              <a:rPr lang="en-US" altLang="ko-KR" sz="50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sz="5000" b="1" spc="-300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305425"/>
              <a:ext cx="41148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초음파기계는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치과 의자에 올라가고 내려올 때 조심해요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유모차는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한명씩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사용해요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1992600"/>
              <a:ext cx="4412016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30598" y="2333625"/>
            <a:ext cx="4276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산부인과에서는 초음파기계를 이용해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태아가 자라는 모습을 관찰하고 아기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돌보기 체험을 해 보며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 fontAlgn="base" latinLnBrk="1"/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치과에서는 충치 치료와 올바른 이닦기 방법에 대해 알아봅니다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E6CF80-53B9-4E31-BDF0-A1A7100646CE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7" y="2170425"/>
            <a:ext cx="432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611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60437" y="38516"/>
            <a:ext cx="2636138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1487" y="12382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도로시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미용실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075099"/>
              <a:ext cx="4114800" cy="17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미용 도구를 조심해서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미용 도구를 나눠서 이용해요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드레스를 입은 후에는 넘어지지 않게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치마가 발에 걸리지 않도록 잡고 걸어가요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181225"/>
              <a:ext cx="44120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미용실에서 다양한 미용 도구를 사용해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미용실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머리띠와 머리핀으로 머리를 장식하고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가지 옷들을 입고 꾸며봐요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0CBE732-7F4E-47B7-86EC-F0617BFFEA0B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6" y="2190680"/>
            <a:ext cx="432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747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5287" y="-28575"/>
            <a:ext cx="2666269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4433" y="43143"/>
            <a:ext cx="1002770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결혼식장과 레스토랑</a:t>
            </a:r>
            <a:endParaRPr lang="en-US" sz="6600" b="1" spc="-300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547687" y="5261997"/>
              <a:ext cx="4572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의상을 입고 이동할 때는 천천히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걸어 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음식 쟁반은 두 손으로 잡고 이동해요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179499"/>
              <a:ext cx="44120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딴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딴따단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오늘은 결혼하는 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신랑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신부가 되어 결혼식을 체험해 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레스토랑에서 손님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웨이터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요리사가 되어 식사예절도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경험해봅니다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6F62DD8-9B9B-4462-B462-90068A09A338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40" y="2157409"/>
            <a:ext cx="4339247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29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5289" y="28180"/>
            <a:ext cx="2520000" cy="174585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588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허수아비마트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471487" y="5076825"/>
              <a:ext cx="4259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장바구니에 물건을 담아서 물건을 구입한 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물건들을 다시 제자리에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쇼핑 카트를 이용할 때는 친구와 부딪치지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않도록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287" y="2244132"/>
              <a:ext cx="44120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허수아비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마트에서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손님이 되어 카트나 장바구니에 사고 싶은 물건을 담아 무인계산대에서 현금이나 카드를 이용해 물건값을 정직하게 계산해요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B5C6463-7B10-42F6-8559-4329F685D927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2155261"/>
            <a:ext cx="4320000" cy="50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350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6575" y="-2016"/>
            <a:ext cx="2520000" cy="18000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1402" y="99470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꿈누리애견샵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grpSp>
        <p:nvGrpSpPr>
          <p:cNvPr id="1005" name="그룹 1005"/>
          <p:cNvGrpSpPr/>
          <p:nvPr/>
        </p:nvGrpSpPr>
        <p:grpSpPr>
          <a:xfrm>
            <a:off x="5348287" y="1750560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471487" y="5185797"/>
              <a:ext cx="425961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진열장 유리 선반에 부딪치지 않도록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진열장의 물건을 꺼낼 때 조심해서 꺼내요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애견샵의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인형과 물건들을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287" y="1992600"/>
              <a:ext cx="441201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멍멍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야옹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애견샵에서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귀여운 애완동물들을 돌볼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사랑스러운 동물들에게 간식도 만들어주고 목욕도 시켜주세요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유모차에 태워서 산책도 시켜줄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E4BD9DF5-864A-494C-A891-0411A2DC0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7" y="2105023"/>
            <a:ext cx="4320000" cy="5105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626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64784" y="2212272"/>
            <a:ext cx="471393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algn="ctr"/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647761" y="1107217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7" y="1958123"/>
            <a:ext cx="5589624" cy="4691652"/>
          </a:xfrm>
          <a:prstGeom prst="rect">
            <a:avLst/>
          </a:prstGeom>
        </p:spPr>
      </p:pic>
      <p:sp>
        <p:nvSpPr>
          <p:cNvPr id="14" name="구름 13"/>
          <p:cNvSpPr/>
          <p:nvPr/>
        </p:nvSpPr>
        <p:spPr>
          <a:xfrm rot="729571">
            <a:off x="-398008" y="4092933"/>
            <a:ext cx="1303967" cy="98859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1201" y="6264273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91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374</Words>
  <Application>Microsoft Office PowerPoint</Application>
  <PresentationFormat>사용자 지정</PresentationFormat>
  <Paragraphs>81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72</cp:revision>
  <dcterms:created xsi:type="dcterms:W3CDTF">2023-03-08T09:46:58Z</dcterms:created>
  <dcterms:modified xsi:type="dcterms:W3CDTF">2024-03-08T04:46:00Z</dcterms:modified>
</cp:coreProperties>
</file>