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9" r:id="rId2"/>
    <p:sldId id="264" r:id="rId3"/>
    <p:sldId id="286" r:id="rId4"/>
    <p:sldId id="287" r:id="rId5"/>
    <p:sldId id="288" r:id="rId6"/>
    <p:sldId id="290" r:id="rId7"/>
    <p:sldId id="291" r:id="rId8"/>
    <p:sldId id="282" r:id="rId9"/>
  </p:sldIdLst>
  <p:sldSz cx="12192000" cy="6858000"/>
  <p:notesSz cx="6865938" cy="9998075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6DE"/>
    <a:srgbClr val="008000"/>
    <a:srgbClr val="44D044"/>
    <a:srgbClr val="006400"/>
    <a:srgbClr val="CCECFF"/>
    <a:srgbClr val="66FF66"/>
    <a:srgbClr val="CCFF66"/>
    <a:srgbClr val="CEEAB0"/>
    <a:srgbClr val="77EE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453" autoAdjust="0"/>
    <p:restoredTop sz="94660"/>
  </p:normalViewPr>
  <p:slideViewPr>
    <p:cSldViewPr snapToGrid="0">
      <p:cViewPr varScale="1">
        <p:scale>
          <a:sx n="77" d="100"/>
          <a:sy n="77" d="100"/>
        </p:scale>
        <p:origin x="109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2020-11-04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687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2020-11-04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158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2020-11-04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657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2020-11-04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224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2020-11-04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71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2020-11-04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600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2020-11-04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379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2020-11-04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174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2020-11-04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19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2020-11-04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67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2020-11-04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232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2020-11-04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54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4.jpeg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3000">
              <a:srgbClr val="77EE00"/>
            </a:gs>
            <a:gs pos="55000">
              <a:srgbClr val="CEEAB0"/>
            </a:gs>
            <a:gs pos="100000">
              <a:srgbClr val="EBF6DE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 6"/>
          <p:cNvSpPr/>
          <p:nvPr/>
        </p:nvSpPr>
        <p:spPr>
          <a:xfrm>
            <a:off x="4419236" y="0"/>
            <a:ext cx="7772764" cy="5222918"/>
          </a:xfrm>
          <a:custGeom>
            <a:avLst/>
            <a:gdLst>
              <a:gd name="connsiteX0" fmla="*/ 16495 w 7772764"/>
              <a:gd name="connsiteY0" fmla="*/ 0 h 5222918"/>
              <a:gd name="connsiteX1" fmla="*/ 7772764 w 7772764"/>
              <a:gd name="connsiteY1" fmla="*/ 0 h 5222918"/>
              <a:gd name="connsiteX2" fmla="*/ 7772764 w 7772764"/>
              <a:gd name="connsiteY2" fmla="*/ 4484203 h 5222918"/>
              <a:gd name="connsiteX3" fmla="*/ 7725041 w 7772764"/>
              <a:gd name="connsiteY3" fmla="*/ 4513469 h 5222918"/>
              <a:gd name="connsiteX4" fmla="*/ 2523745 w 7772764"/>
              <a:gd name="connsiteY4" fmla="*/ 4556408 h 5222918"/>
              <a:gd name="connsiteX5" fmla="*/ 804323 w 7772764"/>
              <a:gd name="connsiteY5" fmla="*/ 5026428 h 5222918"/>
              <a:gd name="connsiteX6" fmla="*/ 1064548 w 7772764"/>
              <a:gd name="connsiteY6" fmla="*/ 3325515 h 5222918"/>
              <a:gd name="connsiteX7" fmla="*/ 72 w 7772764"/>
              <a:gd name="connsiteY7" fmla="*/ 307130 h 522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2764" h="5222918">
                <a:moveTo>
                  <a:pt x="16495" y="0"/>
                </a:moveTo>
                <a:lnTo>
                  <a:pt x="7772764" y="0"/>
                </a:lnTo>
                <a:lnTo>
                  <a:pt x="7772764" y="4484203"/>
                </a:lnTo>
                <a:lnTo>
                  <a:pt x="7725041" y="4513469"/>
                </a:lnTo>
                <a:cubicBezTo>
                  <a:pt x="6170877" y="5419969"/>
                  <a:pt x="4175537" y="5482992"/>
                  <a:pt x="2523745" y="4556408"/>
                </a:cubicBezTo>
                <a:lnTo>
                  <a:pt x="804323" y="5026428"/>
                </a:lnTo>
                <a:lnTo>
                  <a:pt x="1064548" y="3325515"/>
                </a:lnTo>
                <a:cubicBezTo>
                  <a:pt x="343065" y="2429230"/>
                  <a:pt x="-5780" y="1364242"/>
                  <a:pt x="72" y="3071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prstClr val="white"/>
              </a:solidFill>
              <a:latin typeface="HY나무L" panose="02030600000101010101" pitchFamily="18" charset="-127"/>
              <a:ea typeface="HY나무L" panose="0203060000010101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53848" y="857133"/>
            <a:ext cx="51344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청개구리마을</a:t>
            </a:r>
            <a:endParaRPr lang="en-US" altLang="ko-KR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/>
            <a:r>
              <a:rPr lang="ko-KR" alt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사전안전교육</a:t>
            </a: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103" y="3541139"/>
            <a:ext cx="4841239" cy="801445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79" y="2793534"/>
            <a:ext cx="7089764" cy="388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303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7EE00"/>
            </a:gs>
            <a:gs pos="41000">
              <a:srgbClr val="CEEAB0"/>
            </a:gs>
            <a:gs pos="100000">
              <a:srgbClr val="EBF6DE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864" y="6424347"/>
            <a:ext cx="2833152" cy="359276"/>
          </a:xfrm>
          <a:prstGeom prst="rect">
            <a:avLst/>
          </a:prstGeom>
        </p:spPr>
      </p:pic>
      <p:sp>
        <p:nvSpPr>
          <p:cNvPr id="23" name="자유형 22"/>
          <p:cNvSpPr/>
          <p:nvPr/>
        </p:nvSpPr>
        <p:spPr>
          <a:xfrm>
            <a:off x="8063345" y="1"/>
            <a:ext cx="4128655" cy="1928552"/>
          </a:xfrm>
          <a:custGeom>
            <a:avLst/>
            <a:gdLst>
              <a:gd name="connsiteX0" fmla="*/ 16495 w 7772764"/>
              <a:gd name="connsiteY0" fmla="*/ 0 h 5222918"/>
              <a:gd name="connsiteX1" fmla="*/ 7772764 w 7772764"/>
              <a:gd name="connsiteY1" fmla="*/ 0 h 5222918"/>
              <a:gd name="connsiteX2" fmla="*/ 7772764 w 7772764"/>
              <a:gd name="connsiteY2" fmla="*/ 4484203 h 5222918"/>
              <a:gd name="connsiteX3" fmla="*/ 7725041 w 7772764"/>
              <a:gd name="connsiteY3" fmla="*/ 4513469 h 5222918"/>
              <a:gd name="connsiteX4" fmla="*/ 2523745 w 7772764"/>
              <a:gd name="connsiteY4" fmla="*/ 4556408 h 5222918"/>
              <a:gd name="connsiteX5" fmla="*/ 804323 w 7772764"/>
              <a:gd name="connsiteY5" fmla="*/ 5026428 h 5222918"/>
              <a:gd name="connsiteX6" fmla="*/ 1064548 w 7772764"/>
              <a:gd name="connsiteY6" fmla="*/ 3325515 h 5222918"/>
              <a:gd name="connsiteX7" fmla="*/ 72 w 7772764"/>
              <a:gd name="connsiteY7" fmla="*/ 307130 h 522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2764" h="5222918">
                <a:moveTo>
                  <a:pt x="16495" y="0"/>
                </a:moveTo>
                <a:lnTo>
                  <a:pt x="7772764" y="0"/>
                </a:lnTo>
                <a:lnTo>
                  <a:pt x="7772764" y="4484203"/>
                </a:lnTo>
                <a:lnTo>
                  <a:pt x="7725041" y="4513469"/>
                </a:lnTo>
                <a:cubicBezTo>
                  <a:pt x="6170877" y="5419969"/>
                  <a:pt x="4175537" y="5482992"/>
                  <a:pt x="2523745" y="4556408"/>
                </a:cubicBezTo>
                <a:lnTo>
                  <a:pt x="804323" y="5026428"/>
                </a:lnTo>
                <a:lnTo>
                  <a:pt x="1064548" y="3325515"/>
                </a:lnTo>
                <a:cubicBezTo>
                  <a:pt x="343065" y="2429230"/>
                  <a:pt x="-5780" y="1364242"/>
                  <a:pt x="72" y="3071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0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272641" y="3946951"/>
            <a:ext cx="46816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/>
              <a:t>기차를 탈 때</a:t>
            </a:r>
            <a:r>
              <a:rPr lang="en-US" altLang="ko-KR" dirty="0"/>
              <a:t> </a:t>
            </a:r>
            <a:r>
              <a:rPr lang="ko-KR" altLang="en-US" dirty="0"/>
              <a:t>손을 내밀면 옆 안전망에 </a:t>
            </a:r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/>
              <a:t>부딪힐 수 있어요 </a:t>
            </a:r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/>
              <a:t>기차를 탈 때 일어서면 위험해요 </a:t>
            </a:r>
            <a:endParaRPr lang="en-US" altLang="ko-KR" dirty="0"/>
          </a:p>
        </p:txBody>
      </p:sp>
      <p:sp>
        <p:nvSpPr>
          <p:cNvPr id="26" name="TextBox 25"/>
          <p:cNvSpPr txBox="1"/>
          <p:nvPr/>
        </p:nvSpPr>
        <p:spPr>
          <a:xfrm>
            <a:off x="7272794" y="5582900"/>
            <a:ext cx="4372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b="1" dirty="0"/>
              <a:t>안전벨트를 매요</a:t>
            </a:r>
            <a:endParaRPr lang="en-US" altLang="ko-K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b="1" dirty="0"/>
              <a:t>손잡이를 잡고 바른 자세로 타요 </a:t>
            </a:r>
            <a:endParaRPr lang="en-US" altLang="ko-KR" sz="1400" b="1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" name="_x629560120" descr="EMB000035b4bb7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22" t="45482" r="92168" b="50099"/>
          <a:stretch>
            <a:fillRect/>
          </a:stretch>
        </p:blipFill>
        <p:spPr bwMode="auto">
          <a:xfrm>
            <a:off x="0" y="457200"/>
            <a:ext cx="1617663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8966504" y="269546"/>
            <a:ext cx="29033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기차타기</a:t>
            </a:r>
            <a:endParaRPr lang="en-US" altLang="ko-KR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00FF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6910987" y="1856709"/>
            <a:ext cx="2547902" cy="674843"/>
            <a:chOff x="6984575" y="2163199"/>
            <a:chExt cx="2547902" cy="674843"/>
          </a:xfrm>
        </p:grpSpPr>
        <p:pic>
          <p:nvPicPr>
            <p:cNvPr id="7" name="그림 6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16" name="직사각형 15"/>
            <p:cNvSpPr/>
            <p:nvPr/>
          </p:nvSpPr>
          <p:spPr>
            <a:xfrm>
              <a:off x="7533212" y="2163199"/>
              <a:ext cx="199926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이용방법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18" name="그룹 17"/>
          <p:cNvGrpSpPr/>
          <p:nvPr/>
        </p:nvGrpSpPr>
        <p:grpSpPr>
          <a:xfrm>
            <a:off x="7003419" y="3228192"/>
            <a:ext cx="2547902" cy="674843"/>
            <a:chOff x="6984575" y="2163199"/>
            <a:chExt cx="2547902" cy="674843"/>
          </a:xfrm>
        </p:grpSpPr>
        <p:pic>
          <p:nvPicPr>
            <p:cNvPr id="19" name="그림 18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0" name="직사각형 19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64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주의해요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64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21" name="그룹 20"/>
          <p:cNvGrpSpPr/>
          <p:nvPr/>
        </p:nvGrpSpPr>
        <p:grpSpPr>
          <a:xfrm>
            <a:off x="7003419" y="4809858"/>
            <a:ext cx="2547902" cy="674843"/>
            <a:chOff x="6984575" y="2163199"/>
            <a:chExt cx="2547902" cy="674843"/>
          </a:xfrm>
        </p:grpSpPr>
        <p:pic>
          <p:nvPicPr>
            <p:cNvPr id="22" name="그림 21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4" name="직사각형 23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안전약속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-2196306" y="206997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9" name="_x366924184" descr="EMB000055d4226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1" t="12819" r="11406" b="20145"/>
          <a:stretch>
            <a:fillRect/>
          </a:stretch>
        </p:blipFill>
        <p:spPr bwMode="auto">
          <a:xfrm>
            <a:off x="307571" y="269547"/>
            <a:ext cx="6390879" cy="62975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7180208" y="2572612"/>
            <a:ext cx="4851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기차 안에 앉아서 </a:t>
            </a:r>
            <a:r>
              <a:rPr lang="ko-KR" altLang="en-US"/>
              <a:t>안전벨트를 매고</a:t>
            </a:r>
            <a:r>
              <a:rPr lang="en-US" altLang="ko-KR"/>
              <a:t> </a:t>
            </a:r>
            <a:endParaRPr lang="en-US" altLang="ko-KR" dirty="0"/>
          </a:p>
          <a:p>
            <a:r>
              <a:rPr lang="ko-KR" altLang="en-US" dirty="0"/>
              <a:t>재미있게 타요 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858799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7EE00"/>
            </a:gs>
            <a:gs pos="36000">
              <a:srgbClr val="CEEAB0"/>
            </a:gs>
            <a:gs pos="100000">
              <a:srgbClr val="EBF6DE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864" y="6424347"/>
            <a:ext cx="2833152" cy="359276"/>
          </a:xfrm>
          <a:prstGeom prst="rect">
            <a:avLst/>
          </a:prstGeom>
        </p:spPr>
      </p:pic>
      <p:sp>
        <p:nvSpPr>
          <p:cNvPr id="23" name="자유형 22"/>
          <p:cNvSpPr/>
          <p:nvPr/>
        </p:nvSpPr>
        <p:spPr>
          <a:xfrm>
            <a:off x="8063345" y="1"/>
            <a:ext cx="4128655" cy="1928552"/>
          </a:xfrm>
          <a:custGeom>
            <a:avLst/>
            <a:gdLst>
              <a:gd name="connsiteX0" fmla="*/ 16495 w 7772764"/>
              <a:gd name="connsiteY0" fmla="*/ 0 h 5222918"/>
              <a:gd name="connsiteX1" fmla="*/ 7772764 w 7772764"/>
              <a:gd name="connsiteY1" fmla="*/ 0 h 5222918"/>
              <a:gd name="connsiteX2" fmla="*/ 7772764 w 7772764"/>
              <a:gd name="connsiteY2" fmla="*/ 4484203 h 5222918"/>
              <a:gd name="connsiteX3" fmla="*/ 7725041 w 7772764"/>
              <a:gd name="connsiteY3" fmla="*/ 4513469 h 5222918"/>
              <a:gd name="connsiteX4" fmla="*/ 2523745 w 7772764"/>
              <a:gd name="connsiteY4" fmla="*/ 4556408 h 5222918"/>
              <a:gd name="connsiteX5" fmla="*/ 804323 w 7772764"/>
              <a:gd name="connsiteY5" fmla="*/ 5026428 h 5222918"/>
              <a:gd name="connsiteX6" fmla="*/ 1064548 w 7772764"/>
              <a:gd name="connsiteY6" fmla="*/ 3325515 h 5222918"/>
              <a:gd name="connsiteX7" fmla="*/ 72 w 7772764"/>
              <a:gd name="connsiteY7" fmla="*/ 307130 h 522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2764" h="5222918">
                <a:moveTo>
                  <a:pt x="16495" y="0"/>
                </a:moveTo>
                <a:lnTo>
                  <a:pt x="7772764" y="0"/>
                </a:lnTo>
                <a:lnTo>
                  <a:pt x="7772764" y="4484203"/>
                </a:lnTo>
                <a:lnTo>
                  <a:pt x="7725041" y="4513469"/>
                </a:lnTo>
                <a:cubicBezTo>
                  <a:pt x="6170877" y="5419969"/>
                  <a:pt x="4175537" y="5482992"/>
                  <a:pt x="2523745" y="4556408"/>
                </a:cubicBezTo>
                <a:lnTo>
                  <a:pt x="804323" y="5026428"/>
                </a:lnTo>
                <a:lnTo>
                  <a:pt x="1064548" y="3325515"/>
                </a:lnTo>
                <a:cubicBezTo>
                  <a:pt x="343065" y="2429230"/>
                  <a:pt x="-5780" y="1364242"/>
                  <a:pt x="72" y="3071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0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68527" y="2612016"/>
            <a:ext cx="547327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700" dirty="0"/>
              <a:t>썰매 손잡이를 잡고 안전하고 재미있게 내려와요</a:t>
            </a:r>
            <a:endParaRPr lang="en-US" altLang="ko-KR" sz="1700" dirty="0"/>
          </a:p>
        </p:txBody>
      </p:sp>
      <p:sp>
        <p:nvSpPr>
          <p:cNvPr id="25" name="TextBox 24"/>
          <p:cNvSpPr txBox="1"/>
          <p:nvPr/>
        </p:nvSpPr>
        <p:spPr>
          <a:xfrm>
            <a:off x="6826533" y="3717566"/>
            <a:ext cx="5303947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750" dirty="0"/>
              <a:t>썰매를 들고 올라갈 때 앞 친구 썰매에 부딪히지 않게 천천히 올라가요 </a:t>
            </a:r>
            <a:endParaRPr lang="en-US" altLang="ko-KR" sz="175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750" dirty="0" err="1"/>
              <a:t>썰매를</a:t>
            </a:r>
            <a:r>
              <a:rPr lang="ko-KR" altLang="en-US" sz="1750" dirty="0"/>
              <a:t> 타고 내려오면 빨리 옆으로 빠져 나와요</a:t>
            </a:r>
            <a:endParaRPr lang="en-US" altLang="ko-KR" sz="1750" dirty="0"/>
          </a:p>
        </p:txBody>
      </p:sp>
      <p:sp>
        <p:nvSpPr>
          <p:cNvPr id="26" name="TextBox 25"/>
          <p:cNvSpPr txBox="1"/>
          <p:nvPr/>
        </p:nvSpPr>
        <p:spPr>
          <a:xfrm>
            <a:off x="6826534" y="5507741"/>
            <a:ext cx="5119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/>
              <a:t>썰매의 양 옆 검은 손잡이를 잡고 내려와요 </a:t>
            </a:r>
            <a:r>
              <a:rPr lang="en-US" altLang="ko-KR" sz="1600" b="1" dirty="0"/>
              <a:t>(</a:t>
            </a:r>
            <a:r>
              <a:rPr lang="ko-KR" altLang="en-US" sz="1600" b="1" dirty="0" err="1"/>
              <a:t>흰줄은</a:t>
            </a:r>
            <a:r>
              <a:rPr lang="ko-KR" altLang="en-US" sz="1600" b="1" dirty="0"/>
              <a:t> 썰매 안으로 넣어주세요</a:t>
            </a:r>
            <a:r>
              <a:rPr lang="en-US" altLang="ko-KR" sz="1600" b="1" dirty="0"/>
              <a:t>)</a:t>
            </a:r>
          </a:p>
        </p:txBody>
      </p:sp>
      <p:pic>
        <p:nvPicPr>
          <p:cNvPr id="5" name="_x629560120" descr="EMB000035b4bb7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22" t="45482" r="92168" b="50099"/>
          <a:stretch>
            <a:fillRect/>
          </a:stretch>
        </p:blipFill>
        <p:spPr bwMode="auto">
          <a:xfrm>
            <a:off x="0" y="457200"/>
            <a:ext cx="1617663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8966504" y="269546"/>
            <a:ext cx="29033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썰매타기</a:t>
            </a:r>
            <a:endParaRPr lang="en-US" altLang="ko-K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00FF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6676095" y="1856709"/>
            <a:ext cx="2547902" cy="674843"/>
            <a:chOff x="6984575" y="2163199"/>
            <a:chExt cx="2547902" cy="674843"/>
          </a:xfrm>
        </p:grpSpPr>
        <p:pic>
          <p:nvPicPr>
            <p:cNvPr id="7" name="그림 6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16" name="직사각형 15"/>
            <p:cNvSpPr/>
            <p:nvPr/>
          </p:nvSpPr>
          <p:spPr>
            <a:xfrm>
              <a:off x="7533212" y="2163199"/>
              <a:ext cx="199926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이용방법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18" name="그룹 17"/>
          <p:cNvGrpSpPr/>
          <p:nvPr/>
        </p:nvGrpSpPr>
        <p:grpSpPr>
          <a:xfrm>
            <a:off x="6701033" y="3001803"/>
            <a:ext cx="2547902" cy="674843"/>
            <a:chOff x="6984575" y="2163199"/>
            <a:chExt cx="2547902" cy="674843"/>
          </a:xfrm>
        </p:grpSpPr>
        <p:pic>
          <p:nvPicPr>
            <p:cNvPr id="19" name="그림 18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0" name="직사각형 19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8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주의해요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21" name="그룹 20"/>
          <p:cNvGrpSpPr/>
          <p:nvPr/>
        </p:nvGrpSpPr>
        <p:grpSpPr>
          <a:xfrm>
            <a:off x="6676095" y="4803449"/>
            <a:ext cx="2547902" cy="674843"/>
            <a:chOff x="6984575" y="2163199"/>
            <a:chExt cx="2547902" cy="674843"/>
          </a:xfrm>
        </p:grpSpPr>
        <p:pic>
          <p:nvPicPr>
            <p:cNvPr id="22" name="그림 21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4" name="직사각형 23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안전약속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94733" y="46368"/>
            <a:ext cx="4915068" cy="548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49" name="_x374077024" descr="EMB000055d4226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4" t="14482" r="9137" b="19186"/>
          <a:stretch>
            <a:fillRect/>
          </a:stretch>
        </p:blipFill>
        <p:spPr bwMode="auto">
          <a:xfrm>
            <a:off x="338226" y="263084"/>
            <a:ext cx="5457643" cy="48777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101600">
              <a:srgbClr val="CCFF66">
                <a:alpha val="6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8" name="그림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267" y="3920195"/>
            <a:ext cx="3663823" cy="26888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7" name="_x106287608" descr="EMB00003194c099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8274" b="72024" l="16629" r="8747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160" t="29967" r="13773" b="29034"/>
          <a:stretch>
            <a:fillRect/>
          </a:stretch>
        </p:blipFill>
        <p:spPr bwMode="auto">
          <a:xfrm rot="14382740">
            <a:off x="1973371" y="1909641"/>
            <a:ext cx="375192" cy="249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7906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22222E-6 L 0.08529 0.22824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8" y="1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/>
      <p:bldP spid="26" grpId="0"/>
      <p:bldP spid="2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7EE00"/>
            </a:gs>
            <a:gs pos="39000">
              <a:srgbClr val="CEEAB0"/>
            </a:gs>
            <a:gs pos="100000">
              <a:srgbClr val="EBF6DE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864" y="6424347"/>
            <a:ext cx="2833152" cy="359276"/>
          </a:xfrm>
          <a:prstGeom prst="rect">
            <a:avLst/>
          </a:prstGeom>
        </p:spPr>
      </p:pic>
      <p:sp>
        <p:nvSpPr>
          <p:cNvPr id="23" name="자유형 22"/>
          <p:cNvSpPr/>
          <p:nvPr/>
        </p:nvSpPr>
        <p:spPr>
          <a:xfrm>
            <a:off x="8063345" y="1"/>
            <a:ext cx="4128655" cy="1928552"/>
          </a:xfrm>
          <a:custGeom>
            <a:avLst/>
            <a:gdLst>
              <a:gd name="connsiteX0" fmla="*/ 16495 w 7772764"/>
              <a:gd name="connsiteY0" fmla="*/ 0 h 5222918"/>
              <a:gd name="connsiteX1" fmla="*/ 7772764 w 7772764"/>
              <a:gd name="connsiteY1" fmla="*/ 0 h 5222918"/>
              <a:gd name="connsiteX2" fmla="*/ 7772764 w 7772764"/>
              <a:gd name="connsiteY2" fmla="*/ 4484203 h 5222918"/>
              <a:gd name="connsiteX3" fmla="*/ 7725041 w 7772764"/>
              <a:gd name="connsiteY3" fmla="*/ 4513469 h 5222918"/>
              <a:gd name="connsiteX4" fmla="*/ 2523745 w 7772764"/>
              <a:gd name="connsiteY4" fmla="*/ 4556408 h 5222918"/>
              <a:gd name="connsiteX5" fmla="*/ 804323 w 7772764"/>
              <a:gd name="connsiteY5" fmla="*/ 5026428 h 5222918"/>
              <a:gd name="connsiteX6" fmla="*/ 1064548 w 7772764"/>
              <a:gd name="connsiteY6" fmla="*/ 3325515 h 5222918"/>
              <a:gd name="connsiteX7" fmla="*/ 72 w 7772764"/>
              <a:gd name="connsiteY7" fmla="*/ 307130 h 522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2764" h="5222918">
                <a:moveTo>
                  <a:pt x="16495" y="0"/>
                </a:moveTo>
                <a:lnTo>
                  <a:pt x="7772764" y="0"/>
                </a:lnTo>
                <a:lnTo>
                  <a:pt x="7772764" y="4484203"/>
                </a:lnTo>
                <a:lnTo>
                  <a:pt x="7725041" y="4513469"/>
                </a:lnTo>
                <a:cubicBezTo>
                  <a:pt x="6170877" y="5419969"/>
                  <a:pt x="4175537" y="5482992"/>
                  <a:pt x="2523745" y="4556408"/>
                </a:cubicBezTo>
                <a:lnTo>
                  <a:pt x="804323" y="5026428"/>
                </a:lnTo>
                <a:lnTo>
                  <a:pt x="1064548" y="3325515"/>
                </a:lnTo>
                <a:cubicBezTo>
                  <a:pt x="343065" y="2429230"/>
                  <a:pt x="-5780" y="1364242"/>
                  <a:pt x="72" y="3071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0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31964" y="2605032"/>
            <a:ext cx="4851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비누방울 채를 용기에 살짝 </a:t>
            </a:r>
            <a:r>
              <a:rPr lang="ko-KR" altLang="en-US" dirty="0" err="1"/>
              <a:t>담궜다</a:t>
            </a:r>
            <a:r>
              <a:rPr lang="ko-KR" altLang="en-US" dirty="0"/>
              <a:t> 꺼낸 후 </a:t>
            </a:r>
            <a:endParaRPr lang="en-US" altLang="ko-KR" dirty="0"/>
          </a:p>
          <a:p>
            <a:r>
              <a:rPr lang="ko-KR" altLang="en-US" dirty="0"/>
              <a:t>원하는 방향으로 불거나 움직여요</a:t>
            </a:r>
            <a:endParaRPr lang="en-US" altLang="ko-KR" dirty="0"/>
          </a:p>
        </p:txBody>
      </p:sp>
      <p:sp>
        <p:nvSpPr>
          <p:cNvPr id="25" name="TextBox 24"/>
          <p:cNvSpPr txBox="1"/>
          <p:nvPr/>
        </p:nvSpPr>
        <p:spPr>
          <a:xfrm>
            <a:off x="7272640" y="4002823"/>
            <a:ext cx="4759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친구 눈에 </a:t>
            </a:r>
            <a:r>
              <a:rPr lang="ko-KR" altLang="en-US" dirty="0" err="1"/>
              <a:t>비눗방울이</a:t>
            </a:r>
            <a:r>
              <a:rPr lang="ko-KR" altLang="en-US" dirty="0"/>
              <a:t> 들어가지 않도록 해요</a:t>
            </a:r>
            <a:endParaRPr lang="en-US" altLang="ko-KR" dirty="0"/>
          </a:p>
          <a:p>
            <a:r>
              <a:rPr lang="ko-KR" altLang="en-US" dirty="0" err="1"/>
              <a:t>비눗방울을</a:t>
            </a:r>
            <a:r>
              <a:rPr lang="ko-KR" altLang="en-US" dirty="0"/>
              <a:t> 잡을 때 뛰면 넘어질 수 있어요</a:t>
            </a:r>
            <a:endParaRPr lang="en-US" altLang="ko-KR" dirty="0"/>
          </a:p>
        </p:txBody>
      </p:sp>
      <p:sp>
        <p:nvSpPr>
          <p:cNvPr id="26" name="TextBox 25"/>
          <p:cNvSpPr txBox="1"/>
          <p:nvPr/>
        </p:nvSpPr>
        <p:spPr>
          <a:xfrm>
            <a:off x="7155408" y="5712806"/>
            <a:ext cx="5944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/>
              <a:t>옆 친구를 향해 </a:t>
            </a:r>
            <a:r>
              <a:rPr lang="ko-KR" altLang="en-US" sz="2000" b="1" dirty="0" err="1"/>
              <a:t>비눗방울을</a:t>
            </a:r>
            <a:r>
              <a:rPr lang="ko-KR" altLang="en-US" sz="2000" b="1" dirty="0"/>
              <a:t> 불지 않아요</a:t>
            </a:r>
            <a:endParaRPr lang="en-US" altLang="ko-KR" sz="2000" b="1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" name="_x629560120" descr="EMB000035b4bb7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22" t="45482" r="92168" b="50099"/>
          <a:stretch>
            <a:fillRect/>
          </a:stretch>
        </p:blipFill>
        <p:spPr bwMode="auto">
          <a:xfrm>
            <a:off x="0" y="457200"/>
            <a:ext cx="1617663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8966504" y="269546"/>
            <a:ext cx="29033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비눗방울</a:t>
            </a:r>
            <a:endParaRPr lang="en-US" altLang="ko-K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00FF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6910987" y="1856709"/>
            <a:ext cx="2547902" cy="674843"/>
            <a:chOff x="6984575" y="2163199"/>
            <a:chExt cx="2547902" cy="674843"/>
          </a:xfrm>
        </p:grpSpPr>
        <p:pic>
          <p:nvPicPr>
            <p:cNvPr id="7" name="그림 6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16" name="직사각형 15"/>
            <p:cNvSpPr/>
            <p:nvPr/>
          </p:nvSpPr>
          <p:spPr>
            <a:xfrm>
              <a:off x="7533212" y="2163199"/>
              <a:ext cx="199926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이용방법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18" name="그룹 17"/>
          <p:cNvGrpSpPr/>
          <p:nvPr/>
        </p:nvGrpSpPr>
        <p:grpSpPr>
          <a:xfrm>
            <a:off x="7003419" y="3292762"/>
            <a:ext cx="2547902" cy="674843"/>
            <a:chOff x="6984575" y="2163199"/>
            <a:chExt cx="2547902" cy="674843"/>
          </a:xfrm>
        </p:grpSpPr>
        <p:pic>
          <p:nvPicPr>
            <p:cNvPr id="19" name="그림 18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0" name="직사각형 19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8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주의해요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21" name="그룹 20"/>
          <p:cNvGrpSpPr/>
          <p:nvPr/>
        </p:nvGrpSpPr>
        <p:grpSpPr>
          <a:xfrm>
            <a:off x="7003419" y="4936777"/>
            <a:ext cx="2547902" cy="674843"/>
            <a:chOff x="6984575" y="2163199"/>
            <a:chExt cx="2547902" cy="674843"/>
          </a:xfrm>
        </p:grpSpPr>
        <p:pic>
          <p:nvPicPr>
            <p:cNvPr id="22" name="그림 21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4" name="직사각형 23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안전약속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-1" y="0"/>
            <a:ext cx="44648117" cy="1266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745065" y="-457200"/>
            <a:ext cx="1452520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0" name="Rectangle 2"/>
          <p:cNvSpPr>
            <a:spLocks noChangeArrowheads="1"/>
          </p:cNvSpPr>
          <p:nvPr/>
        </p:nvSpPr>
        <p:spPr bwMode="auto">
          <a:xfrm>
            <a:off x="0" y="0"/>
            <a:ext cx="904225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45922" y="-2858762"/>
            <a:ext cx="908503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49" name="_x242968104" descr="EMB0000286c3a89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46"/>
          <a:stretch>
            <a:fillRect/>
          </a:stretch>
        </p:blipFill>
        <p:spPr bwMode="auto">
          <a:xfrm>
            <a:off x="231222" y="234365"/>
            <a:ext cx="4480590" cy="44489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101600">
              <a:srgbClr val="44D044"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733" y="2605032"/>
            <a:ext cx="3135028" cy="39493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3366091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7EE00"/>
            </a:gs>
            <a:gs pos="38000">
              <a:srgbClr val="CEEAB0"/>
            </a:gs>
            <a:gs pos="100000">
              <a:srgbClr val="EBF6DE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864" y="6424347"/>
            <a:ext cx="2833152" cy="359276"/>
          </a:xfrm>
          <a:prstGeom prst="rect">
            <a:avLst/>
          </a:prstGeom>
        </p:spPr>
      </p:pic>
      <p:sp>
        <p:nvSpPr>
          <p:cNvPr id="23" name="자유형 22"/>
          <p:cNvSpPr/>
          <p:nvPr/>
        </p:nvSpPr>
        <p:spPr>
          <a:xfrm>
            <a:off x="8063345" y="1"/>
            <a:ext cx="4128655" cy="1928552"/>
          </a:xfrm>
          <a:custGeom>
            <a:avLst/>
            <a:gdLst>
              <a:gd name="connsiteX0" fmla="*/ 16495 w 7772764"/>
              <a:gd name="connsiteY0" fmla="*/ 0 h 5222918"/>
              <a:gd name="connsiteX1" fmla="*/ 7772764 w 7772764"/>
              <a:gd name="connsiteY1" fmla="*/ 0 h 5222918"/>
              <a:gd name="connsiteX2" fmla="*/ 7772764 w 7772764"/>
              <a:gd name="connsiteY2" fmla="*/ 4484203 h 5222918"/>
              <a:gd name="connsiteX3" fmla="*/ 7725041 w 7772764"/>
              <a:gd name="connsiteY3" fmla="*/ 4513469 h 5222918"/>
              <a:gd name="connsiteX4" fmla="*/ 2523745 w 7772764"/>
              <a:gd name="connsiteY4" fmla="*/ 4556408 h 5222918"/>
              <a:gd name="connsiteX5" fmla="*/ 804323 w 7772764"/>
              <a:gd name="connsiteY5" fmla="*/ 5026428 h 5222918"/>
              <a:gd name="connsiteX6" fmla="*/ 1064548 w 7772764"/>
              <a:gd name="connsiteY6" fmla="*/ 3325515 h 5222918"/>
              <a:gd name="connsiteX7" fmla="*/ 72 w 7772764"/>
              <a:gd name="connsiteY7" fmla="*/ 307130 h 522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2764" h="5222918">
                <a:moveTo>
                  <a:pt x="16495" y="0"/>
                </a:moveTo>
                <a:lnTo>
                  <a:pt x="7772764" y="0"/>
                </a:lnTo>
                <a:lnTo>
                  <a:pt x="7772764" y="4484203"/>
                </a:lnTo>
                <a:lnTo>
                  <a:pt x="7725041" y="4513469"/>
                </a:lnTo>
                <a:cubicBezTo>
                  <a:pt x="6170877" y="5419969"/>
                  <a:pt x="4175537" y="5482992"/>
                  <a:pt x="2523745" y="4556408"/>
                </a:cubicBezTo>
                <a:lnTo>
                  <a:pt x="804323" y="5026428"/>
                </a:lnTo>
                <a:lnTo>
                  <a:pt x="1064548" y="3325515"/>
                </a:lnTo>
                <a:cubicBezTo>
                  <a:pt x="343065" y="2429230"/>
                  <a:pt x="-5780" y="1364242"/>
                  <a:pt x="72" y="3071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0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80208" y="2605032"/>
            <a:ext cx="5011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청개구리 마을을 산책하며 동화 속 주인공들을 만나고 함께 사진을 찍어보아요</a:t>
            </a:r>
            <a:endParaRPr lang="en-US" altLang="ko-KR" dirty="0"/>
          </a:p>
        </p:txBody>
      </p:sp>
      <p:sp>
        <p:nvSpPr>
          <p:cNvPr id="25" name="TextBox 24"/>
          <p:cNvSpPr txBox="1"/>
          <p:nvPr/>
        </p:nvSpPr>
        <p:spPr>
          <a:xfrm>
            <a:off x="7272641" y="4151420"/>
            <a:ext cx="4372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/>
              <a:t>뛰면 넘어질 수 있어요</a:t>
            </a:r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/>
              <a:t>꽃을 보호해 주세요</a:t>
            </a:r>
            <a:endParaRPr lang="en-US" altLang="ko-KR" dirty="0"/>
          </a:p>
        </p:txBody>
      </p:sp>
      <p:sp>
        <p:nvSpPr>
          <p:cNvPr id="26" name="TextBox 25"/>
          <p:cNvSpPr txBox="1"/>
          <p:nvPr/>
        </p:nvSpPr>
        <p:spPr>
          <a:xfrm>
            <a:off x="7459624" y="5676024"/>
            <a:ext cx="4372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/>
              <a:t>천천히 걸어가요</a:t>
            </a:r>
            <a:endParaRPr lang="en-US" altLang="ko-KR" sz="2000" b="1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" name="_x629560120" descr="EMB000035b4bb7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22" t="45482" r="92168" b="50099"/>
          <a:stretch>
            <a:fillRect/>
          </a:stretch>
        </p:blipFill>
        <p:spPr bwMode="auto">
          <a:xfrm>
            <a:off x="0" y="457200"/>
            <a:ext cx="1617663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8608968" y="-100793"/>
            <a:ext cx="358303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청개구리</a:t>
            </a:r>
            <a:endParaRPr lang="en-US" altLang="ko-KR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00FF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/>
            <a:r>
              <a:rPr lang="ko-KR" alt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동화친구들</a:t>
            </a:r>
            <a:endParaRPr lang="en-US" altLang="ko-K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00FF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6910987" y="1856709"/>
            <a:ext cx="2547902" cy="674843"/>
            <a:chOff x="6984575" y="2163199"/>
            <a:chExt cx="2547902" cy="674843"/>
          </a:xfrm>
        </p:grpSpPr>
        <p:pic>
          <p:nvPicPr>
            <p:cNvPr id="7" name="그림 6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16" name="직사각형 15"/>
            <p:cNvSpPr/>
            <p:nvPr/>
          </p:nvSpPr>
          <p:spPr>
            <a:xfrm>
              <a:off x="7533212" y="2163199"/>
              <a:ext cx="199926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이용방법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18" name="그룹 17"/>
          <p:cNvGrpSpPr/>
          <p:nvPr/>
        </p:nvGrpSpPr>
        <p:grpSpPr>
          <a:xfrm>
            <a:off x="7003420" y="3340709"/>
            <a:ext cx="2547902" cy="674843"/>
            <a:chOff x="6984575" y="2163199"/>
            <a:chExt cx="2547902" cy="674843"/>
          </a:xfrm>
        </p:grpSpPr>
        <p:pic>
          <p:nvPicPr>
            <p:cNvPr id="19" name="그림 18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0" name="직사각형 19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8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주의해요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21" name="그룹 20"/>
          <p:cNvGrpSpPr/>
          <p:nvPr/>
        </p:nvGrpSpPr>
        <p:grpSpPr>
          <a:xfrm>
            <a:off x="7003420" y="5001181"/>
            <a:ext cx="2547902" cy="674843"/>
            <a:chOff x="6984575" y="2163199"/>
            <a:chExt cx="2547902" cy="674843"/>
          </a:xfrm>
        </p:grpSpPr>
        <p:pic>
          <p:nvPicPr>
            <p:cNvPr id="22" name="그림 21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4" name="직사각형 23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안전약속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0"/>
            <a:ext cx="768465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304799" y="110067"/>
            <a:ext cx="2077339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7" name="Rectangle 12"/>
          <p:cNvSpPr>
            <a:spLocks noChangeArrowheads="1"/>
          </p:cNvSpPr>
          <p:nvPr/>
        </p:nvSpPr>
        <p:spPr bwMode="auto">
          <a:xfrm>
            <a:off x="3871361" y="-3120846"/>
            <a:ext cx="615347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32" y="245534"/>
            <a:ext cx="6219400" cy="35644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 prst="artDeco"/>
            <a:contourClr>
              <a:srgbClr val="C0C0C0"/>
            </a:contourClr>
          </a:sp3d>
        </p:spPr>
      </p:pic>
      <p:pic>
        <p:nvPicPr>
          <p:cNvPr id="28" name="_x101999448" descr="EMB000055d42291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46"/>
          <a:stretch>
            <a:fillRect/>
          </a:stretch>
        </p:blipFill>
        <p:spPr bwMode="auto">
          <a:xfrm>
            <a:off x="728768" y="3557058"/>
            <a:ext cx="2632954" cy="29701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9" name="_x377292720" descr="EMB000055d4229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3" t="20197" r="8221"/>
          <a:stretch>
            <a:fillRect/>
          </a:stretch>
        </p:blipFill>
        <p:spPr bwMode="auto">
          <a:xfrm rot="939078">
            <a:off x="3699293" y="3733894"/>
            <a:ext cx="2499906" cy="27637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glow rad="101600">
              <a:srgbClr val="66FF66">
                <a:alpha val="6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42391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/>
      <p:bldP spid="26" grpId="0"/>
      <p:bldP spid="2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7EE00"/>
            </a:gs>
            <a:gs pos="41000">
              <a:srgbClr val="CEEAB0"/>
            </a:gs>
            <a:gs pos="100000">
              <a:srgbClr val="EBF6DE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864" y="6424347"/>
            <a:ext cx="2833152" cy="359276"/>
          </a:xfrm>
          <a:prstGeom prst="rect">
            <a:avLst/>
          </a:prstGeom>
        </p:spPr>
      </p:pic>
      <p:sp>
        <p:nvSpPr>
          <p:cNvPr id="23" name="자유형 22"/>
          <p:cNvSpPr/>
          <p:nvPr/>
        </p:nvSpPr>
        <p:spPr>
          <a:xfrm>
            <a:off x="8063345" y="1"/>
            <a:ext cx="4128655" cy="1928552"/>
          </a:xfrm>
          <a:custGeom>
            <a:avLst/>
            <a:gdLst>
              <a:gd name="connsiteX0" fmla="*/ 16495 w 7772764"/>
              <a:gd name="connsiteY0" fmla="*/ 0 h 5222918"/>
              <a:gd name="connsiteX1" fmla="*/ 7772764 w 7772764"/>
              <a:gd name="connsiteY1" fmla="*/ 0 h 5222918"/>
              <a:gd name="connsiteX2" fmla="*/ 7772764 w 7772764"/>
              <a:gd name="connsiteY2" fmla="*/ 4484203 h 5222918"/>
              <a:gd name="connsiteX3" fmla="*/ 7725041 w 7772764"/>
              <a:gd name="connsiteY3" fmla="*/ 4513469 h 5222918"/>
              <a:gd name="connsiteX4" fmla="*/ 2523745 w 7772764"/>
              <a:gd name="connsiteY4" fmla="*/ 4556408 h 5222918"/>
              <a:gd name="connsiteX5" fmla="*/ 804323 w 7772764"/>
              <a:gd name="connsiteY5" fmla="*/ 5026428 h 5222918"/>
              <a:gd name="connsiteX6" fmla="*/ 1064548 w 7772764"/>
              <a:gd name="connsiteY6" fmla="*/ 3325515 h 5222918"/>
              <a:gd name="connsiteX7" fmla="*/ 72 w 7772764"/>
              <a:gd name="connsiteY7" fmla="*/ 307130 h 522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2764" h="5222918">
                <a:moveTo>
                  <a:pt x="16495" y="0"/>
                </a:moveTo>
                <a:lnTo>
                  <a:pt x="7772764" y="0"/>
                </a:lnTo>
                <a:lnTo>
                  <a:pt x="7772764" y="4484203"/>
                </a:lnTo>
                <a:lnTo>
                  <a:pt x="7725041" y="4513469"/>
                </a:lnTo>
                <a:cubicBezTo>
                  <a:pt x="6170877" y="5419969"/>
                  <a:pt x="4175537" y="5482992"/>
                  <a:pt x="2523745" y="4556408"/>
                </a:cubicBezTo>
                <a:lnTo>
                  <a:pt x="804323" y="5026428"/>
                </a:lnTo>
                <a:lnTo>
                  <a:pt x="1064548" y="3325515"/>
                </a:lnTo>
                <a:cubicBezTo>
                  <a:pt x="343065" y="2429230"/>
                  <a:pt x="-5780" y="1364242"/>
                  <a:pt x="72" y="3071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0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80208" y="2605032"/>
            <a:ext cx="4851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연못에 사는 동식물을 관찰하고 자연의 </a:t>
            </a:r>
            <a:endParaRPr lang="en-US" altLang="ko-KR" dirty="0"/>
          </a:p>
          <a:p>
            <a:r>
              <a:rPr lang="ko-KR" altLang="en-US" dirty="0"/>
              <a:t>아름다움을 느껴보아요</a:t>
            </a:r>
            <a:endParaRPr lang="en-US" altLang="ko-KR" dirty="0"/>
          </a:p>
        </p:txBody>
      </p:sp>
      <p:sp>
        <p:nvSpPr>
          <p:cNvPr id="25" name="TextBox 24"/>
          <p:cNvSpPr txBox="1"/>
          <p:nvPr/>
        </p:nvSpPr>
        <p:spPr>
          <a:xfrm>
            <a:off x="7272641" y="4151420"/>
            <a:ext cx="4372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연못에 빠지지 않도록 조심해요</a:t>
            </a:r>
            <a:endParaRPr lang="en-US" altLang="ko-KR" dirty="0"/>
          </a:p>
        </p:txBody>
      </p:sp>
      <p:sp>
        <p:nvSpPr>
          <p:cNvPr id="26" name="TextBox 25"/>
          <p:cNvSpPr txBox="1"/>
          <p:nvPr/>
        </p:nvSpPr>
        <p:spPr>
          <a:xfrm>
            <a:off x="7180208" y="5510748"/>
            <a:ext cx="47215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/>
              <a:t>연못에 돌이나 다른 물건을 넣으면 </a:t>
            </a:r>
            <a:endParaRPr lang="en-US" altLang="ko-KR" sz="2000" b="1" dirty="0"/>
          </a:p>
          <a:p>
            <a:r>
              <a:rPr lang="ko-KR" altLang="en-US" sz="2000" b="1" dirty="0"/>
              <a:t>물고기들이 놀라고 아파해요</a:t>
            </a:r>
            <a:endParaRPr lang="en-US" altLang="ko-KR" sz="2000" b="1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" name="_x629560120" descr="EMB000035b4bb7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22" t="45482" r="92168" b="50099"/>
          <a:stretch>
            <a:fillRect/>
          </a:stretch>
        </p:blipFill>
        <p:spPr bwMode="auto">
          <a:xfrm>
            <a:off x="0" y="457200"/>
            <a:ext cx="1617663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8999755" y="-36306"/>
            <a:ext cx="290335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청개구리</a:t>
            </a:r>
            <a:endParaRPr lang="en-US" altLang="ko-K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00FF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/>
            <a:r>
              <a:rPr lang="ko-KR" alt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연못</a:t>
            </a:r>
            <a:endParaRPr lang="en-US" altLang="ko-K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00FF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6910987" y="1856709"/>
            <a:ext cx="2547902" cy="674843"/>
            <a:chOff x="6984575" y="2163199"/>
            <a:chExt cx="2547902" cy="674843"/>
          </a:xfrm>
        </p:grpSpPr>
        <p:pic>
          <p:nvPicPr>
            <p:cNvPr id="7" name="그림 6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16" name="직사각형 15"/>
            <p:cNvSpPr/>
            <p:nvPr/>
          </p:nvSpPr>
          <p:spPr>
            <a:xfrm>
              <a:off x="7533212" y="2163199"/>
              <a:ext cx="199926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이용방법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18" name="그룹 17"/>
          <p:cNvGrpSpPr/>
          <p:nvPr/>
        </p:nvGrpSpPr>
        <p:grpSpPr>
          <a:xfrm>
            <a:off x="7003420" y="3340709"/>
            <a:ext cx="2547902" cy="674843"/>
            <a:chOff x="6984575" y="2163199"/>
            <a:chExt cx="2547902" cy="674843"/>
          </a:xfrm>
        </p:grpSpPr>
        <p:pic>
          <p:nvPicPr>
            <p:cNvPr id="19" name="그림 18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0" name="직사각형 19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8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주의해요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21" name="그룹 20"/>
          <p:cNvGrpSpPr/>
          <p:nvPr/>
        </p:nvGrpSpPr>
        <p:grpSpPr>
          <a:xfrm>
            <a:off x="7058210" y="4709517"/>
            <a:ext cx="2547902" cy="674843"/>
            <a:chOff x="6984575" y="2163199"/>
            <a:chExt cx="2547902" cy="674843"/>
          </a:xfrm>
        </p:grpSpPr>
        <p:pic>
          <p:nvPicPr>
            <p:cNvPr id="22" name="그림 21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4" name="직사각형 23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안전약속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432261" y="2951062"/>
            <a:ext cx="138562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125" name="_x365263368" descr="EMB000055d4229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28"/>
          <a:stretch>
            <a:fillRect/>
          </a:stretch>
        </p:blipFill>
        <p:spPr bwMode="auto">
          <a:xfrm rot="156667">
            <a:off x="303482" y="349799"/>
            <a:ext cx="6530119" cy="32578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127" name="_x366687400" descr="EMB000055d42299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92" b="12436"/>
          <a:stretch>
            <a:fillRect/>
          </a:stretch>
        </p:blipFill>
        <p:spPr bwMode="auto">
          <a:xfrm>
            <a:off x="374072" y="3555955"/>
            <a:ext cx="6137871" cy="30480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733624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/>
      <p:bldP spid="26" grpId="0"/>
      <p:bldP spid="2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7EE00"/>
            </a:gs>
            <a:gs pos="40000">
              <a:srgbClr val="CEEAB0"/>
            </a:gs>
            <a:gs pos="100000">
              <a:srgbClr val="EBF6DE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864" y="6424347"/>
            <a:ext cx="2833152" cy="359276"/>
          </a:xfrm>
          <a:prstGeom prst="rect">
            <a:avLst/>
          </a:prstGeom>
        </p:spPr>
      </p:pic>
      <p:sp>
        <p:nvSpPr>
          <p:cNvPr id="23" name="자유형 22"/>
          <p:cNvSpPr/>
          <p:nvPr/>
        </p:nvSpPr>
        <p:spPr>
          <a:xfrm>
            <a:off x="8063345" y="1"/>
            <a:ext cx="4128655" cy="1928552"/>
          </a:xfrm>
          <a:custGeom>
            <a:avLst/>
            <a:gdLst>
              <a:gd name="connsiteX0" fmla="*/ 16495 w 7772764"/>
              <a:gd name="connsiteY0" fmla="*/ 0 h 5222918"/>
              <a:gd name="connsiteX1" fmla="*/ 7772764 w 7772764"/>
              <a:gd name="connsiteY1" fmla="*/ 0 h 5222918"/>
              <a:gd name="connsiteX2" fmla="*/ 7772764 w 7772764"/>
              <a:gd name="connsiteY2" fmla="*/ 4484203 h 5222918"/>
              <a:gd name="connsiteX3" fmla="*/ 7725041 w 7772764"/>
              <a:gd name="connsiteY3" fmla="*/ 4513469 h 5222918"/>
              <a:gd name="connsiteX4" fmla="*/ 2523745 w 7772764"/>
              <a:gd name="connsiteY4" fmla="*/ 4556408 h 5222918"/>
              <a:gd name="connsiteX5" fmla="*/ 804323 w 7772764"/>
              <a:gd name="connsiteY5" fmla="*/ 5026428 h 5222918"/>
              <a:gd name="connsiteX6" fmla="*/ 1064548 w 7772764"/>
              <a:gd name="connsiteY6" fmla="*/ 3325515 h 5222918"/>
              <a:gd name="connsiteX7" fmla="*/ 72 w 7772764"/>
              <a:gd name="connsiteY7" fmla="*/ 307130 h 522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2764" h="5222918">
                <a:moveTo>
                  <a:pt x="16495" y="0"/>
                </a:moveTo>
                <a:lnTo>
                  <a:pt x="7772764" y="0"/>
                </a:lnTo>
                <a:lnTo>
                  <a:pt x="7772764" y="4484203"/>
                </a:lnTo>
                <a:lnTo>
                  <a:pt x="7725041" y="4513469"/>
                </a:lnTo>
                <a:cubicBezTo>
                  <a:pt x="6170877" y="5419969"/>
                  <a:pt x="4175537" y="5482992"/>
                  <a:pt x="2523745" y="4556408"/>
                </a:cubicBezTo>
                <a:lnTo>
                  <a:pt x="804323" y="5026428"/>
                </a:lnTo>
                <a:lnTo>
                  <a:pt x="1064548" y="3325515"/>
                </a:lnTo>
                <a:cubicBezTo>
                  <a:pt x="343065" y="2429230"/>
                  <a:pt x="-5780" y="1364242"/>
                  <a:pt x="72" y="3071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0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40192" y="2656088"/>
            <a:ext cx="4851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손을 깨끗하게 씻어요</a:t>
            </a:r>
            <a:endParaRPr lang="en-US" altLang="ko-KR" dirty="0"/>
          </a:p>
        </p:txBody>
      </p:sp>
      <p:sp>
        <p:nvSpPr>
          <p:cNvPr id="25" name="TextBox 24"/>
          <p:cNvSpPr txBox="1"/>
          <p:nvPr/>
        </p:nvSpPr>
        <p:spPr>
          <a:xfrm>
            <a:off x="7272641" y="4151420"/>
            <a:ext cx="4372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물에 옷이 젖지 않도록 조심해요</a:t>
            </a:r>
            <a:endParaRPr lang="en-US" altLang="ko-KR" dirty="0"/>
          </a:p>
        </p:txBody>
      </p:sp>
      <p:sp>
        <p:nvSpPr>
          <p:cNvPr id="26" name="TextBox 25"/>
          <p:cNvSpPr txBox="1"/>
          <p:nvPr/>
        </p:nvSpPr>
        <p:spPr>
          <a:xfrm>
            <a:off x="7283980" y="5478208"/>
            <a:ext cx="4372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/>
              <a:t>친구에게 물을 뿌리지 않아요</a:t>
            </a:r>
            <a:r>
              <a:rPr lang="en-US" altLang="ko-KR" sz="2000" b="1" dirty="0"/>
              <a:t>.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" name="_x629560120" descr="EMB000035b4bb7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22" t="45482" r="92168" b="50099"/>
          <a:stretch>
            <a:fillRect/>
          </a:stretch>
        </p:blipFill>
        <p:spPr bwMode="auto">
          <a:xfrm>
            <a:off x="0" y="457200"/>
            <a:ext cx="1617663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9306340" y="269546"/>
            <a:ext cx="22236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손씻기</a:t>
            </a:r>
            <a:endParaRPr lang="en-US" altLang="ko-K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00FF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7090786" y="1911700"/>
            <a:ext cx="2547902" cy="674843"/>
            <a:chOff x="6984575" y="2163199"/>
            <a:chExt cx="2547902" cy="674843"/>
          </a:xfrm>
        </p:grpSpPr>
        <p:pic>
          <p:nvPicPr>
            <p:cNvPr id="7" name="그림 6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16" name="직사각형 15"/>
            <p:cNvSpPr/>
            <p:nvPr/>
          </p:nvSpPr>
          <p:spPr>
            <a:xfrm>
              <a:off x="7533212" y="2163199"/>
              <a:ext cx="199926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이용방법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18" name="그룹 17"/>
          <p:cNvGrpSpPr/>
          <p:nvPr/>
        </p:nvGrpSpPr>
        <p:grpSpPr>
          <a:xfrm>
            <a:off x="7090786" y="3339882"/>
            <a:ext cx="2547902" cy="674843"/>
            <a:chOff x="6984575" y="2163199"/>
            <a:chExt cx="2547902" cy="674843"/>
          </a:xfrm>
        </p:grpSpPr>
        <p:pic>
          <p:nvPicPr>
            <p:cNvPr id="19" name="그림 18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0" name="직사각형 19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8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주의해요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21" name="그룹 20"/>
          <p:cNvGrpSpPr/>
          <p:nvPr/>
        </p:nvGrpSpPr>
        <p:grpSpPr>
          <a:xfrm>
            <a:off x="7090786" y="4685959"/>
            <a:ext cx="2547902" cy="674843"/>
            <a:chOff x="6984575" y="2163199"/>
            <a:chExt cx="2547902" cy="674843"/>
          </a:xfrm>
        </p:grpSpPr>
        <p:pic>
          <p:nvPicPr>
            <p:cNvPr id="22" name="그림 21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4" name="직사각형 23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안전약속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-1" y="0"/>
            <a:ext cx="1846620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143467464" descr="EMB0000286c3a8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98" b="8560"/>
          <a:stretch>
            <a:fillRect/>
          </a:stretch>
        </p:blipFill>
        <p:spPr bwMode="auto">
          <a:xfrm>
            <a:off x="237725" y="483753"/>
            <a:ext cx="3318275" cy="41644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101600">
              <a:srgbClr val="44D044">
                <a:alpha val="40000"/>
              </a:srgb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7" name="그림 2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001" y="1928553"/>
            <a:ext cx="2994784" cy="43115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63500">
              <a:srgbClr val="44D044">
                <a:alpha val="40000"/>
              </a:srgb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02941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/>
      <p:bldP spid="26" grpId="0"/>
      <p:bldP spid="2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77EE00"/>
            </a:gs>
            <a:gs pos="47000">
              <a:srgbClr val="CEEAB0"/>
            </a:gs>
            <a:gs pos="100000">
              <a:srgbClr val="EBF6DE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 6"/>
          <p:cNvSpPr/>
          <p:nvPr/>
        </p:nvSpPr>
        <p:spPr>
          <a:xfrm>
            <a:off x="4419236" y="0"/>
            <a:ext cx="7772764" cy="5222918"/>
          </a:xfrm>
          <a:custGeom>
            <a:avLst/>
            <a:gdLst>
              <a:gd name="connsiteX0" fmla="*/ 16495 w 7772764"/>
              <a:gd name="connsiteY0" fmla="*/ 0 h 5222918"/>
              <a:gd name="connsiteX1" fmla="*/ 7772764 w 7772764"/>
              <a:gd name="connsiteY1" fmla="*/ 0 h 5222918"/>
              <a:gd name="connsiteX2" fmla="*/ 7772764 w 7772764"/>
              <a:gd name="connsiteY2" fmla="*/ 4484203 h 5222918"/>
              <a:gd name="connsiteX3" fmla="*/ 7725041 w 7772764"/>
              <a:gd name="connsiteY3" fmla="*/ 4513469 h 5222918"/>
              <a:gd name="connsiteX4" fmla="*/ 2523745 w 7772764"/>
              <a:gd name="connsiteY4" fmla="*/ 4556408 h 5222918"/>
              <a:gd name="connsiteX5" fmla="*/ 804323 w 7772764"/>
              <a:gd name="connsiteY5" fmla="*/ 5026428 h 5222918"/>
              <a:gd name="connsiteX6" fmla="*/ 1064548 w 7772764"/>
              <a:gd name="connsiteY6" fmla="*/ 3325515 h 5222918"/>
              <a:gd name="connsiteX7" fmla="*/ 72 w 7772764"/>
              <a:gd name="connsiteY7" fmla="*/ 307130 h 522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2764" h="5222918">
                <a:moveTo>
                  <a:pt x="16495" y="0"/>
                </a:moveTo>
                <a:lnTo>
                  <a:pt x="7772764" y="0"/>
                </a:lnTo>
                <a:lnTo>
                  <a:pt x="7772764" y="4484203"/>
                </a:lnTo>
                <a:lnTo>
                  <a:pt x="7725041" y="4513469"/>
                </a:lnTo>
                <a:cubicBezTo>
                  <a:pt x="6170877" y="5419969"/>
                  <a:pt x="4175537" y="5482992"/>
                  <a:pt x="2523745" y="4556408"/>
                </a:cubicBezTo>
                <a:lnTo>
                  <a:pt x="804323" y="5026428"/>
                </a:lnTo>
                <a:lnTo>
                  <a:pt x="1064548" y="3325515"/>
                </a:lnTo>
                <a:cubicBezTo>
                  <a:pt x="343065" y="2429230"/>
                  <a:pt x="-5780" y="1364242"/>
                  <a:pt x="72" y="3071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01600">
              <a:srgbClr val="44D044"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prstClr val="white"/>
              </a:solidFill>
              <a:latin typeface="HY나무L" panose="02030600000101010101" pitchFamily="18" charset="-127"/>
              <a:ea typeface="HY나무L" panose="0203060000010101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44044" y="1006739"/>
            <a:ext cx="74479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즐겁고</a:t>
            </a:r>
            <a:r>
              <a:rPr lang="ko-KR" altLang="en-US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안전한</a:t>
            </a:r>
            <a:endParaRPr lang="en-US" altLang="ko-KR" sz="6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8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/>
            <a:r>
              <a:rPr lang="ko-KR" alt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체험을</a:t>
            </a:r>
            <a:r>
              <a:rPr lang="ko-KR" altLang="en-US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해요</a:t>
            </a:r>
            <a:r>
              <a:rPr lang="en-US" altLang="ko-KR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~</a:t>
            </a:r>
            <a:endParaRPr lang="ko-KR" alt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103" y="3541139"/>
            <a:ext cx="4841239" cy="801445"/>
          </a:xfrm>
          <a:prstGeom prst="rect">
            <a:avLst/>
          </a:prstGeom>
        </p:spPr>
      </p:pic>
      <p:pic>
        <p:nvPicPr>
          <p:cNvPr id="6" name="Picture 2" descr="C:\Users\Administrator\Desktop\09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45" y="2261062"/>
            <a:ext cx="4531663" cy="4319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1153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theme/theme1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Crane</Template>
  <TotalTime>1934</TotalTime>
  <Words>186</Words>
  <Application>Microsoft Office PowerPoint</Application>
  <PresentationFormat>와이드스크린</PresentationFormat>
  <Paragraphs>64</Paragraphs>
  <Slides>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3" baseType="lpstr">
      <vt:lpstr>HY나무L</vt:lpstr>
      <vt:lpstr>HY헤드라인M</vt:lpstr>
      <vt:lpstr>맑은 고딕</vt:lpstr>
      <vt:lpstr>Arial</vt:lpstr>
      <vt:lpstr>1_Office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요청사항</dc:creator>
  <cp:lastModifiedBy>user</cp:lastModifiedBy>
  <cp:revision>176</cp:revision>
  <cp:lastPrinted>2020-03-13T00:36:54Z</cp:lastPrinted>
  <dcterms:created xsi:type="dcterms:W3CDTF">2018-03-23T07:52:42Z</dcterms:created>
  <dcterms:modified xsi:type="dcterms:W3CDTF">2020-11-03T23:41:43Z</dcterms:modified>
</cp:coreProperties>
</file>