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9" r:id="rId2"/>
    <p:sldId id="289" r:id="rId3"/>
    <p:sldId id="295" r:id="rId4"/>
    <p:sldId id="290" r:id="rId5"/>
    <p:sldId id="293" r:id="rId6"/>
    <p:sldId id="294" r:id="rId7"/>
    <p:sldId id="296" r:id="rId8"/>
    <p:sldId id="297" r:id="rId9"/>
    <p:sldId id="298" r:id="rId10"/>
    <p:sldId id="282" r:id="rId11"/>
  </p:sldIdLst>
  <p:sldSz cx="12192000" cy="6858000"/>
  <p:notesSz cx="6865938" cy="999807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6600"/>
    <a:srgbClr val="FFFF00"/>
    <a:srgbClr val="008000"/>
    <a:srgbClr val="004789"/>
    <a:srgbClr val="F6BEBF"/>
    <a:srgbClr val="FFC000"/>
    <a:srgbClr val="FF7C80"/>
    <a:srgbClr val="7F7F7F"/>
    <a:srgbClr val="9CC9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453" autoAdjust="0"/>
    <p:restoredTop sz="94660"/>
  </p:normalViewPr>
  <p:slideViewPr>
    <p:cSldViewPr snapToGrid="0">
      <p:cViewPr varScale="1">
        <p:scale>
          <a:sx n="91" d="100"/>
          <a:sy n="91" d="100"/>
        </p:scale>
        <p:origin x="84" y="3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2022-12-02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687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2022-12-02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58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2022-12-02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657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2022-12-02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224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2022-12-02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71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2022-12-02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600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2022-12-02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379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2022-12-02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174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2022-12-02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19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2022-12-02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67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2022-12-02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232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2022-12-02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54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07" y="3117273"/>
            <a:ext cx="5210886" cy="3390792"/>
          </a:xfrm>
          <a:prstGeom prst="rect">
            <a:avLst/>
          </a:prstGeom>
        </p:spPr>
      </p:pic>
      <p:sp>
        <p:nvSpPr>
          <p:cNvPr id="7" name="자유형 6"/>
          <p:cNvSpPr/>
          <p:nvPr/>
        </p:nvSpPr>
        <p:spPr>
          <a:xfrm>
            <a:off x="4419236" y="-24938"/>
            <a:ext cx="7772764" cy="5222918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HY나무L" panose="02030600000101010101" pitchFamily="18" charset="-127"/>
              <a:ea typeface="HY나무L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53848" y="857133"/>
            <a:ext cx="51344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우주마을</a:t>
            </a:r>
            <a:endParaRPr lang="en-US" altLang="ko-KR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사전안전교육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103" y="3541139"/>
            <a:ext cx="4841239" cy="801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3032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/>
          <p:nvPr/>
        </p:nvSpPr>
        <p:spPr>
          <a:xfrm>
            <a:off x="4419236" y="0"/>
            <a:ext cx="7772764" cy="5222918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HY나무L" panose="02030600000101010101" pitchFamily="18" charset="-127"/>
              <a:ea typeface="HY나무L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44044" y="1006739"/>
            <a:ext cx="74479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즐겁고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안전한</a:t>
            </a:r>
            <a:endParaRPr lang="en-US" altLang="ko-KR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8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체험을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해요</a:t>
            </a:r>
            <a:r>
              <a:rPr lang="en-US" altLang="ko-KR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~</a:t>
            </a:r>
            <a:endParaRPr lang="ko-KR" altLang="en-US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103" y="3541139"/>
            <a:ext cx="4841239" cy="801445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21" y="3615953"/>
            <a:ext cx="4921134" cy="3094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153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0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83606" y="2629971"/>
            <a:ext cx="4479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용감하게 </a:t>
            </a:r>
            <a:r>
              <a:rPr lang="ko-KR" altLang="en-US" dirty="0"/>
              <a:t>블랙홀을 탐험해요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7191176" y="3917516"/>
            <a:ext cx="47323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캄캄한 길이라 어두워요</a:t>
            </a: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어둠이 싫은 친구는 미리 선생님께 </a:t>
            </a:r>
            <a:r>
              <a:rPr lang="en-US" altLang="ko-KR" dirty="0"/>
              <a:t> </a:t>
            </a:r>
            <a:r>
              <a:rPr lang="en-US" altLang="ko-KR" dirty="0" smtClean="0"/>
              <a:t>     </a:t>
            </a:r>
            <a:r>
              <a:rPr lang="ko-KR" altLang="en-US" dirty="0" smtClean="0"/>
              <a:t>이야기해서 </a:t>
            </a:r>
            <a:r>
              <a:rPr lang="ko-KR" altLang="en-US" dirty="0"/>
              <a:t>다른 길로 갈 수 있어요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283606" y="5702953"/>
            <a:ext cx="40422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/>
              <a:t> 천천히 </a:t>
            </a:r>
            <a:r>
              <a:rPr lang="ko-KR" altLang="en-US" sz="2000" b="1" dirty="0"/>
              <a:t>걸어요</a:t>
            </a:r>
            <a:endParaRPr lang="en-US" altLang="ko-KR" sz="2000" b="1" dirty="0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624884" y="368920"/>
            <a:ext cx="356711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블랙홀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642539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734971" y="3168513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92D05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734971" y="4908984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00FF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4785" y="625935"/>
            <a:ext cx="5699453" cy="57600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198140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-36282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21316" y="2618132"/>
            <a:ext cx="49217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 앉아서 </a:t>
            </a:r>
            <a:r>
              <a:rPr lang="en-US" altLang="ko-KR" dirty="0"/>
              <a:t>3D</a:t>
            </a:r>
            <a:r>
              <a:rPr lang="ko-KR" altLang="en-US" dirty="0"/>
              <a:t>안경을 쓰고</a:t>
            </a:r>
            <a:r>
              <a:rPr lang="en-US" altLang="ko-KR" dirty="0"/>
              <a:t>,</a:t>
            </a:r>
            <a:r>
              <a:rPr lang="ko-KR" altLang="en-US" dirty="0"/>
              <a:t> 입체영상을 관람해요 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6821318" y="3852152"/>
            <a:ext cx="49217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계단을 조심해요</a:t>
            </a: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3D</a:t>
            </a:r>
            <a:r>
              <a:rPr lang="ko-KR" altLang="en-US" dirty="0"/>
              <a:t>안경 렌즈를 만지면 흐리게 보여요</a:t>
            </a: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조용하면 친구들도 재미있게 볼 수 있어요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6946009" y="5556626"/>
            <a:ext cx="441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/>
              <a:t> 영상을 </a:t>
            </a:r>
            <a:r>
              <a:rPr lang="ko-KR" altLang="en-US" sz="2000" b="1" dirty="0"/>
              <a:t>볼 때는 앉아서 감상해요</a:t>
            </a:r>
            <a:endParaRPr lang="en-US" altLang="ko-KR" sz="2000" b="1" dirty="0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539213" y="457200"/>
            <a:ext cx="3652787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Berlin Sans FB" panose="020E0902020502020306" pitchFamily="34" charset="0"/>
                <a:ea typeface="HY헤드라인M" panose="02030600000101010101" pitchFamily="18" charset="-127"/>
              </a:rPr>
              <a:t>3</a:t>
            </a:r>
            <a:r>
              <a:rPr lang="en-US" altLang="ko-KR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Berlin Sans FB" panose="020E0902020502020306" pitchFamily="34" charset="0"/>
                <a:ea typeface="HY헤드라인M" panose="02030600000101010101" pitchFamily="18" charset="-127"/>
              </a:rPr>
              <a:t>D</a:t>
            </a:r>
            <a:r>
              <a:rPr lang="ko-KR" alt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입체영상관</a:t>
            </a:r>
            <a:endParaRPr lang="en-US" altLang="ko-KR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533482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533482" y="3048752"/>
            <a:ext cx="2643784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533482" y="4832763"/>
            <a:ext cx="2615394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6" name="그림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94" y="597845"/>
            <a:ext cx="5764981" cy="5760000"/>
          </a:xfrm>
          <a:prstGeom prst="ellipse">
            <a:avLst/>
          </a:prstGeom>
          <a:ln w="190500" cap="rnd">
            <a:solidFill>
              <a:schemeClr val="bg1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riblet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224737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2086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-36282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407483" y="2605032"/>
            <a:ext cx="45154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손에 반응하는 전자기파를 </a:t>
            </a:r>
            <a:r>
              <a:rPr lang="ko-KR" altLang="en-US" dirty="0" err="1"/>
              <a:t>방전구와</a:t>
            </a:r>
            <a:r>
              <a:rPr lang="ko-KR" altLang="en-US" dirty="0"/>
              <a:t> </a:t>
            </a:r>
            <a:endParaRPr lang="en-US" altLang="ko-KR" dirty="0"/>
          </a:p>
          <a:p>
            <a:r>
              <a:rPr lang="ko-KR" altLang="en-US" dirty="0" err="1"/>
              <a:t>방전판으로</a:t>
            </a:r>
            <a:r>
              <a:rPr lang="ko-KR" altLang="en-US" dirty="0"/>
              <a:t> 관찰해요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7331824" y="4151420"/>
            <a:ext cx="4296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err="1" smtClean="0"/>
              <a:t>방전구와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방전판에</a:t>
            </a:r>
            <a:r>
              <a:rPr lang="ko-KR" altLang="en-US" dirty="0" smtClean="0"/>
              <a:t> 살며시 손을 </a:t>
            </a:r>
            <a:endParaRPr lang="en-US" altLang="ko-KR" dirty="0" smtClean="0"/>
          </a:p>
          <a:p>
            <a:r>
              <a:rPr lang="en-US" altLang="ko-KR" dirty="0"/>
              <a:t> </a:t>
            </a:r>
            <a:r>
              <a:rPr lang="en-US" altLang="ko-KR" dirty="0" smtClean="0"/>
              <a:t>  </a:t>
            </a:r>
            <a:r>
              <a:rPr lang="ko-KR" altLang="en-US" dirty="0" smtClean="0"/>
              <a:t>올리고 관찰해요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442267" y="5681397"/>
            <a:ext cx="41862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err="1" smtClean="0"/>
              <a:t>방전구의</a:t>
            </a:r>
            <a:r>
              <a:rPr lang="ko-KR" altLang="en-US" sz="2000" b="1" dirty="0" smtClean="0"/>
              <a:t> </a:t>
            </a:r>
            <a:r>
              <a:rPr lang="ko-KR" altLang="en-US" sz="2000" b="1" dirty="0"/>
              <a:t>유리가 깨지지 않도록 </a:t>
            </a:r>
            <a:endParaRPr lang="en-US" altLang="ko-KR" sz="2000" b="1" dirty="0"/>
          </a:p>
          <a:p>
            <a:r>
              <a:rPr lang="ko-KR" altLang="en-US" sz="2000" b="1" dirty="0" err="1"/>
              <a:t>조심히</a:t>
            </a:r>
            <a:r>
              <a:rPr lang="ko-KR" altLang="en-US" sz="2000" b="1" dirty="0"/>
              <a:t> 만져요</a:t>
            </a:r>
            <a:endParaRPr lang="en-US" altLang="ko-KR" sz="2000" b="1" dirty="0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521725" y="74377"/>
            <a:ext cx="3567116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4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지지직</a:t>
            </a:r>
            <a:r>
              <a:rPr lang="en-US" altLang="ko-KR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! </a:t>
            </a:r>
          </a:p>
          <a:p>
            <a:pPr algn="ctr"/>
            <a:r>
              <a:rPr lang="ko-KR" altLang="en-US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움직이는 전기</a:t>
            </a:r>
            <a:endParaRPr lang="en-US" altLang="ko-KR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869042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894363" y="3340709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903825" y="4956461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6" name="그림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8026" y="533568"/>
            <a:ext cx="5883089" cy="57600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136912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-36282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81649" y="2605032"/>
            <a:ext cx="48320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 의자에 앉아 손전등을 이용해 그림을 비추고</a:t>
            </a:r>
            <a:endParaRPr lang="en-US" altLang="ko-KR" dirty="0" smtClean="0"/>
          </a:p>
          <a:p>
            <a:r>
              <a:rPr lang="en-US" altLang="ko-KR" dirty="0"/>
              <a:t> </a:t>
            </a:r>
            <a:r>
              <a:rPr lang="ko-KR" altLang="en-US" dirty="0" smtClean="0"/>
              <a:t>그림자를 관찰해보아요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7384276" y="4019166"/>
            <a:ext cx="38238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의자에 </a:t>
            </a:r>
            <a:r>
              <a:rPr lang="ko-KR" altLang="en-US" dirty="0" smtClean="0"/>
              <a:t>앉아서 활동해요</a:t>
            </a:r>
            <a:r>
              <a:rPr lang="en-US" altLang="ko-KR" dirty="0" smtClean="0"/>
              <a:t>.</a:t>
            </a: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손전등을 눈에 비추지 않아요</a:t>
            </a:r>
            <a:r>
              <a:rPr lang="en-US" altLang="ko-KR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뛰어다니지 않아요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374082" y="5624001"/>
            <a:ext cx="40108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의자에 올라가는 것은 위험해요</a:t>
            </a:r>
            <a:endParaRPr lang="en-US" altLang="ko-KR" sz="2000" b="1" dirty="0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445731" y="99496"/>
            <a:ext cx="3586285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그림자</a:t>
            </a:r>
            <a:endParaRPr lang="en-US" altLang="ko-KR" sz="44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놀이</a:t>
            </a:r>
            <a:endParaRPr lang="en-US" altLang="ko-KR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74320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835640" y="3340709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835640" y="4875913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8" name="그림 7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13" y="465066"/>
            <a:ext cx="6062400" cy="57600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743240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0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91844" y="2605032"/>
            <a:ext cx="4572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우주복을 입고 화면을 보며 사진을 찍고 </a:t>
            </a:r>
            <a:endParaRPr lang="en-US" altLang="ko-KR" dirty="0"/>
          </a:p>
          <a:p>
            <a:r>
              <a:rPr lang="ko-KR" altLang="en-US" dirty="0"/>
              <a:t>재미있게 꾸며 보아요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7384276" y="4248711"/>
            <a:ext cx="4050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찍고 </a:t>
            </a:r>
            <a:r>
              <a:rPr lang="ko-KR" altLang="en-US" dirty="0"/>
              <a:t>싶은 방향과 반대로 </a:t>
            </a:r>
            <a:r>
              <a:rPr lang="ko-KR" altLang="en-US" dirty="0" smtClean="0"/>
              <a:t>움직여야</a:t>
            </a:r>
            <a:r>
              <a:rPr lang="en-US" altLang="ko-KR" dirty="0"/>
              <a:t> </a:t>
            </a:r>
            <a:r>
              <a:rPr lang="en-US" altLang="ko-KR" dirty="0" smtClean="0"/>
              <a:t> </a:t>
            </a:r>
            <a:r>
              <a:rPr lang="ko-KR" altLang="en-US" dirty="0" smtClean="0"/>
              <a:t>화면에 </a:t>
            </a:r>
            <a:r>
              <a:rPr lang="ko-KR" altLang="en-US" dirty="0"/>
              <a:t>예쁘게 </a:t>
            </a:r>
            <a:r>
              <a:rPr lang="ko-KR" altLang="en-US" dirty="0" err="1" smtClean="0"/>
              <a:t>나온대</a:t>
            </a:r>
            <a:r>
              <a:rPr lang="ko-KR" altLang="en-US" dirty="0" err="1"/>
              <a:t>요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473142" y="5756594"/>
            <a:ext cx="40384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차례를 지켜요</a:t>
            </a:r>
            <a:endParaRPr lang="en-US" altLang="ko-KR" sz="2000" b="1" dirty="0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469550" y="334773"/>
            <a:ext cx="3567116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우주가상체험</a:t>
            </a:r>
            <a:endParaRPr lang="en-US" altLang="ko-KR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74320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835640" y="3464760"/>
            <a:ext cx="2547902" cy="646331"/>
            <a:chOff x="6984575" y="2297239"/>
            <a:chExt cx="2547902" cy="646331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333305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29723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835640" y="5027295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6" name="그림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036" y="484347"/>
            <a:ext cx="5595277" cy="59400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463431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-36282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22327" y="2654910"/>
            <a:ext cx="4711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계단을 올라가</a:t>
            </a:r>
            <a:r>
              <a:rPr lang="en-US" altLang="ko-KR" dirty="0"/>
              <a:t>,</a:t>
            </a:r>
            <a:r>
              <a:rPr lang="ko-KR" altLang="en-US" dirty="0"/>
              <a:t> 우주인 사진을 찍어요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7522326" y="3950692"/>
            <a:ext cx="42475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계단은 </a:t>
            </a:r>
            <a:r>
              <a:rPr lang="ko-KR" altLang="en-US" dirty="0"/>
              <a:t>조심조심</a:t>
            </a:r>
            <a:r>
              <a:rPr lang="en-US" altLang="ko-KR" dirty="0" smtClean="0"/>
              <a:t>, </a:t>
            </a:r>
            <a:r>
              <a:rPr lang="ko-KR" altLang="en-US" dirty="0" smtClean="0"/>
              <a:t>차례차례 </a:t>
            </a:r>
            <a:r>
              <a:rPr lang="ko-KR" altLang="en-US" dirty="0"/>
              <a:t>한 사람씩 올라가요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552056" y="5492717"/>
            <a:ext cx="43226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계단 내려올 때 아래를 잘 살피며 </a:t>
            </a:r>
            <a:endParaRPr lang="en-US" altLang="ko-KR" sz="2000" b="1" dirty="0"/>
          </a:p>
          <a:p>
            <a:r>
              <a:rPr lang="ko-KR" altLang="en-US" sz="2000" b="1" dirty="0"/>
              <a:t>내려와요 </a:t>
            </a:r>
            <a:endParaRPr lang="en-US" altLang="ko-KR" sz="2000" b="1" dirty="0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446817" y="249099"/>
            <a:ext cx="374518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우주인과 찰칵</a:t>
            </a:r>
            <a:endParaRPr lang="en-US" altLang="ko-KR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7003419" y="1856709"/>
            <a:ext cx="2455469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003420" y="3106729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03420" y="4676553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6" name="그림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7912" y="533568"/>
            <a:ext cx="6061118" cy="57600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378677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80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0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459624" y="2605032"/>
            <a:ext cx="4572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만들고 싶은 별자리를 색깔 별 </a:t>
            </a:r>
            <a:r>
              <a:rPr lang="ko-KR" altLang="en-US" dirty="0" smtClean="0"/>
              <a:t>모양을</a:t>
            </a:r>
            <a:endParaRPr lang="en-US" altLang="ko-KR" dirty="0" smtClean="0"/>
          </a:p>
          <a:p>
            <a:r>
              <a:rPr lang="ko-KR" altLang="en-US" dirty="0" smtClean="0"/>
              <a:t>끼우고 </a:t>
            </a:r>
            <a:r>
              <a:rPr lang="ko-KR" altLang="en-US" dirty="0"/>
              <a:t>고무줄로 연결해요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7541861" y="4059141"/>
            <a:ext cx="46501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고무줄을 너무 많이 늘이면 끊어져요</a:t>
            </a: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다른 친구들도 만들 수 있도록 정리해요 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541860" y="5576614"/>
            <a:ext cx="48235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별 꽂는 곳에 얼굴을 대면 위험해요</a:t>
            </a:r>
            <a:endParaRPr lang="en-US" altLang="ko-KR" sz="2000" b="1" dirty="0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551689" y="116689"/>
            <a:ext cx="3745183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나의 별자리 </a:t>
            </a:r>
            <a:r>
              <a:rPr lang="ko-KR" altLang="en-US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만들기</a:t>
            </a:r>
            <a:endParaRPr lang="en-US" altLang="ko-KR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003420" y="3248430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03420" y="4834956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8" name="그림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235" y="533568"/>
            <a:ext cx="5618144" cy="57600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276195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198069" y="-36282"/>
            <a:ext cx="3993931" cy="1616661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449428" y="1942874"/>
            <a:ext cx="46705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b="1" dirty="0" smtClean="0"/>
              <a:t>FLOOR</a:t>
            </a:r>
          </a:p>
          <a:p>
            <a:r>
              <a:rPr lang="en-US" altLang="ko-KR" dirty="0"/>
              <a:t> </a:t>
            </a:r>
            <a:r>
              <a:rPr lang="en-US" altLang="ko-KR" dirty="0" smtClean="0"/>
              <a:t>  - </a:t>
            </a:r>
            <a:r>
              <a:rPr lang="ko-KR" altLang="en-US" dirty="0" smtClean="0"/>
              <a:t>발 끝을 따라 움직이는 신기한 바닥에서</a:t>
            </a:r>
            <a:endParaRPr lang="en-US" altLang="ko-KR" dirty="0" smtClean="0"/>
          </a:p>
          <a:p>
            <a:r>
              <a:rPr lang="ko-KR" altLang="en-US" dirty="0" smtClean="0"/>
              <a:t>     놀이해요</a:t>
            </a:r>
            <a:r>
              <a:rPr lang="en-US" altLang="ko-KR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b="1" dirty="0" smtClean="0"/>
              <a:t>CATCH</a:t>
            </a:r>
          </a:p>
          <a:p>
            <a:r>
              <a:rPr lang="en-US" altLang="ko-KR" dirty="0" smtClean="0"/>
              <a:t>   - </a:t>
            </a:r>
            <a:r>
              <a:rPr lang="ko-KR" altLang="en-US" dirty="0" smtClean="0"/>
              <a:t>뜰채를 이용하여 주어진 미션을 </a:t>
            </a:r>
            <a:endParaRPr lang="en-US" altLang="ko-KR" dirty="0" smtClean="0"/>
          </a:p>
          <a:p>
            <a:r>
              <a:rPr lang="en-US" altLang="ko-KR" dirty="0"/>
              <a:t> </a:t>
            </a:r>
            <a:r>
              <a:rPr lang="en-US" altLang="ko-KR" dirty="0" smtClean="0"/>
              <a:t>    </a:t>
            </a:r>
            <a:r>
              <a:rPr lang="ko-KR" altLang="en-US" dirty="0" smtClean="0"/>
              <a:t>수행해요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7522688" y="4211448"/>
            <a:ext cx="46603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뜰채를 소중히 다뤄요</a:t>
            </a:r>
            <a:r>
              <a:rPr lang="en-US" altLang="ko-KR" dirty="0" smtClean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err="1" smtClean="0"/>
              <a:t>모션박스에</a:t>
            </a:r>
            <a:r>
              <a:rPr lang="ko-KR" altLang="en-US" dirty="0" smtClean="0"/>
              <a:t> 있는 버튼을 누르지 않아요</a:t>
            </a:r>
            <a:r>
              <a:rPr lang="en-US" altLang="ko-KR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실내화를 벗고 활동해요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552055" y="5730396"/>
            <a:ext cx="45679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/>
              <a:t>바닥 스크린 안에서 활동해요</a:t>
            </a:r>
            <a:r>
              <a:rPr lang="en-US" altLang="ko-KR" sz="2000" b="1" dirty="0" smtClean="0"/>
              <a:t>.</a:t>
            </a:r>
            <a:endParaRPr lang="en-US" altLang="ko-KR" sz="2000" b="1" dirty="0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564156" y="271465"/>
            <a:ext cx="36607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44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모션박스</a:t>
            </a:r>
            <a:endParaRPr lang="en-US" altLang="ko-KR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10987" y="13522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003420" y="3558401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15887" y="5027276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6" name="그림 5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08" y="474877"/>
            <a:ext cx="6062400" cy="57600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32293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Crane</Template>
  <TotalTime>1296</TotalTime>
  <Words>255</Words>
  <Application>Microsoft Office PowerPoint</Application>
  <PresentationFormat>와이드스크린</PresentationFormat>
  <Paragraphs>90</Paragraphs>
  <Slides>10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6" baseType="lpstr">
      <vt:lpstr>HY나무L</vt:lpstr>
      <vt:lpstr>HY헤드라인M</vt:lpstr>
      <vt:lpstr>맑은 고딕</vt:lpstr>
      <vt:lpstr>Arial</vt:lpstr>
      <vt:lpstr>Berlin Sans FB</vt:lpstr>
      <vt:lpstr>1_Office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요청사항</dc:creator>
  <cp:lastModifiedBy>user</cp:lastModifiedBy>
  <cp:revision>175</cp:revision>
  <cp:lastPrinted>2020-03-13T00:36:54Z</cp:lastPrinted>
  <dcterms:created xsi:type="dcterms:W3CDTF">2018-03-23T07:52:42Z</dcterms:created>
  <dcterms:modified xsi:type="dcterms:W3CDTF">2022-12-02T06:45:56Z</dcterms:modified>
</cp:coreProperties>
</file>