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9" r:id="rId3"/>
    <p:sldId id="295" r:id="rId4"/>
    <p:sldId id="290" r:id="rId5"/>
    <p:sldId id="293" r:id="rId6"/>
    <p:sldId id="294" r:id="rId7"/>
    <p:sldId id="296" r:id="rId8"/>
    <p:sldId id="297" r:id="rId9"/>
    <p:sldId id="298" r:id="rId10"/>
    <p:sldId id="282" r:id="rId11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FF00"/>
    <a:srgbClr val="008000"/>
    <a:srgbClr val="004789"/>
    <a:srgbClr val="F6BEBF"/>
    <a:srgbClr val="FFC000"/>
    <a:srgbClr val="FF7C80"/>
    <a:srgbClr val="7F7F7F"/>
    <a:srgbClr val="9CC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" y="3117273"/>
            <a:ext cx="5210886" cy="3390792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-24938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우주마을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1" y="3615953"/>
            <a:ext cx="4921134" cy="30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3606" y="2629971"/>
            <a:ext cx="447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용감하게 </a:t>
            </a:r>
            <a:r>
              <a:rPr lang="ko-KR" altLang="en-US" dirty="0"/>
              <a:t>블랙홀을 탐험해요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191176" y="3917516"/>
            <a:ext cx="473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캄캄한 길이라 어두워요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어둠이 싫은 친구는 미리 선생님께 </a:t>
            </a: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이야기해서 </a:t>
            </a:r>
            <a:r>
              <a:rPr lang="ko-KR" altLang="en-US" dirty="0"/>
              <a:t>다른 길로 갈 수 있어요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83606" y="5702953"/>
            <a:ext cx="404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 천천히 </a:t>
            </a:r>
            <a:r>
              <a:rPr lang="ko-KR" altLang="en-US" sz="2000" b="1" dirty="0"/>
              <a:t>걸어요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24884" y="368920"/>
            <a:ext cx="35671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블랙홀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42539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34971" y="3168513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734971" y="4908984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785" y="625935"/>
            <a:ext cx="5699453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81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1316" y="2618132"/>
            <a:ext cx="492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앉아서 </a:t>
            </a:r>
            <a:r>
              <a:rPr lang="en-US" altLang="ko-KR" dirty="0"/>
              <a:t>3D</a:t>
            </a:r>
            <a:r>
              <a:rPr lang="ko-KR" altLang="en-US" dirty="0"/>
              <a:t>안경을 쓰고</a:t>
            </a:r>
            <a:r>
              <a:rPr lang="en-US" altLang="ko-KR" dirty="0"/>
              <a:t>,</a:t>
            </a:r>
            <a:r>
              <a:rPr lang="ko-KR" altLang="en-US" dirty="0"/>
              <a:t> 입체영상을 관람해요 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821318" y="3852152"/>
            <a:ext cx="492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계단을 조심해요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3D</a:t>
            </a:r>
            <a:r>
              <a:rPr lang="ko-KR" altLang="en-US" dirty="0"/>
              <a:t>안경 렌즈를 만지면 흐리게 보여요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조용하면 친구들도 재미있게 볼 수 있어요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6946009" y="5556626"/>
            <a:ext cx="441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 영상을 </a:t>
            </a:r>
            <a:r>
              <a:rPr lang="ko-KR" altLang="en-US" sz="2000" b="1" dirty="0"/>
              <a:t>볼 때는 앉아서 감상해요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39213" y="457200"/>
            <a:ext cx="36527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" panose="020E0902020502020306" pitchFamily="34" charset="0"/>
                <a:ea typeface="HY헤드라인M" panose="02030600000101010101" pitchFamily="18" charset="-127"/>
              </a:rPr>
              <a:t>3</a:t>
            </a:r>
            <a:r>
              <a:rPr lang="en-US" altLang="ko-K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" panose="020E0902020502020306" pitchFamily="34" charset="0"/>
                <a:ea typeface="HY헤드라인M" panose="02030600000101010101" pitchFamily="18" charset="-127"/>
              </a:rPr>
              <a:t>D</a:t>
            </a:r>
            <a:r>
              <a:rPr lang="ko-KR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입체영상관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533482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533482" y="3048752"/>
            <a:ext cx="2643784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533482" y="4832763"/>
            <a:ext cx="2615394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4" y="597845"/>
            <a:ext cx="5764981" cy="576000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47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86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7483" y="2605032"/>
            <a:ext cx="451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손에 반응하는 전자기파를 </a:t>
            </a:r>
            <a:r>
              <a:rPr lang="ko-KR" altLang="en-US" dirty="0" err="1"/>
              <a:t>방전구와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 err="1"/>
              <a:t>방전판으로</a:t>
            </a:r>
            <a:r>
              <a:rPr lang="ko-KR" altLang="en-US" dirty="0"/>
              <a:t> 관찰해요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331824" y="4151420"/>
            <a:ext cx="429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방전구와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방전판에</a:t>
            </a:r>
            <a:r>
              <a:rPr lang="ko-KR" altLang="en-US" dirty="0" smtClean="0"/>
              <a:t> 살며시 손을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올리고 관찰해요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442267" y="5681397"/>
            <a:ext cx="4186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방전구의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유리가 깨지지 않도록 </a:t>
            </a:r>
            <a:endParaRPr lang="en-US" altLang="ko-KR" sz="2000" b="1" dirty="0"/>
          </a:p>
          <a:p>
            <a:r>
              <a:rPr lang="ko-KR" altLang="en-US" sz="2000" b="1" dirty="0" err="1"/>
              <a:t>조심히</a:t>
            </a:r>
            <a:r>
              <a:rPr lang="ko-KR" altLang="en-US" sz="2000" b="1" dirty="0"/>
              <a:t> 만져요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21725" y="74377"/>
            <a:ext cx="356711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지지직</a:t>
            </a:r>
            <a:r>
              <a:rPr lang="en-US" altLang="ko-K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 </a:t>
            </a:r>
          </a:p>
          <a:p>
            <a:pPr algn="ctr"/>
            <a:r>
              <a:rPr lang="ko-KR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움직이는 전기</a:t>
            </a:r>
            <a:endParaRPr lang="en-US" altLang="ko-K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69042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94363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03825" y="495646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26" y="533568"/>
            <a:ext cx="5883089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69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1649" y="2605032"/>
            <a:ext cx="483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의자에 앉아 손전등을 이용해 그림을 비추고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그림자를 관찰해보아요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384276" y="4019166"/>
            <a:ext cx="3823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의자에 </a:t>
            </a:r>
            <a:r>
              <a:rPr lang="ko-KR" altLang="en-US" dirty="0" smtClean="0"/>
              <a:t>앉아서 활동해요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손전등을 눈에 비추지 않아요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뛰어다니지 않아요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374082" y="5624001"/>
            <a:ext cx="4010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의자에 올라가는 것은 위험해요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45731" y="99496"/>
            <a:ext cx="35862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그림자</a:t>
            </a:r>
            <a:endParaRPr lang="en-US" altLang="ko-KR" sz="4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놀이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74320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3564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35640" y="487591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3" y="465066"/>
            <a:ext cx="6062400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32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1844" y="2605032"/>
            <a:ext cx="457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우주복을 입고 화면을 보며 사진을 찍고 </a:t>
            </a:r>
            <a:endParaRPr lang="en-US" altLang="ko-KR" dirty="0"/>
          </a:p>
          <a:p>
            <a:r>
              <a:rPr lang="ko-KR" altLang="en-US" dirty="0"/>
              <a:t>재미있게 꾸며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384276" y="4248711"/>
            <a:ext cx="405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찍고 </a:t>
            </a:r>
            <a:r>
              <a:rPr lang="ko-KR" altLang="en-US" dirty="0"/>
              <a:t>싶은 방향과 반대로 </a:t>
            </a:r>
            <a:r>
              <a:rPr lang="ko-KR" altLang="en-US" dirty="0" smtClean="0"/>
              <a:t>움직여야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화면에 </a:t>
            </a:r>
            <a:r>
              <a:rPr lang="ko-KR" altLang="en-US" dirty="0"/>
              <a:t>예쁘게 </a:t>
            </a:r>
            <a:r>
              <a:rPr lang="ko-KR" altLang="en-US" dirty="0" err="1" smtClean="0"/>
              <a:t>나온대</a:t>
            </a:r>
            <a:r>
              <a:rPr lang="ko-KR" altLang="en-US" dirty="0" err="1"/>
              <a:t>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473142" y="5756594"/>
            <a:ext cx="4038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차례를 지켜요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69550" y="334773"/>
            <a:ext cx="35671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우주가상체험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74320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35640" y="3464760"/>
            <a:ext cx="2547902" cy="646331"/>
            <a:chOff x="6984575" y="2297239"/>
            <a:chExt cx="2547902" cy="646331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333305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29723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35640" y="5027295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6" y="484347"/>
            <a:ext cx="5595277" cy="594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34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-3628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2327" y="2654910"/>
            <a:ext cx="471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계단을 올라가</a:t>
            </a:r>
            <a:r>
              <a:rPr lang="en-US" altLang="ko-KR" dirty="0"/>
              <a:t>,</a:t>
            </a:r>
            <a:r>
              <a:rPr lang="ko-KR" altLang="en-US" dirty="0"/>
              <a:t> 우주인 사진을 찍어요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522326" y="3950692"/>
            <a:ext cx="424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계단은 </a:t>
            </a:r>
            <a:r>
              <a:rPr lang="ko-KR" altLang="en-US" dirty="0"/>
              <a:t>조심조심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차례차례 </a:t>
            </a:r>
            <a:r>
              <a:rPr lang="ko-KR" altLang="en-US" dirty="0"/>
              <a:t>한 사람씩 올라가요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552056" y="5492717"/>
            <a:ext cx="432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계단 내려올 때 아래를 잘 살피며 </a:t>
            </a:r>
            <a:endParaRPr lang="en-US" altLang="ko-KR" sz="2000" b="1" dirty="0"/>
          </a:p>
          <a:p>
            <a:r>
              <a:rPr lang="ko-KR" altLang="en-US" sz="2000" b="1" dirty="0"/>
              <a:t>내려와요 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46817" y="249099"/>
            <a:ext cx="3745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우주인과 찰칵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003419" y="1856709"/>
            <a:ext cx="2455469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10672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7655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912" y="533568"/>
            <a:ext cx="6061118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86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9624" y="2605032"/>
            <a:ext cx="457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만들고 싶은 별자리를 색깔 별 </a:t>
            </a:r>
            <a:r>
              <a:rPr lang="ko-KR" altLang="en-US" dirty="0" smtClean="0"/>
              <a:t>모양을</a:t>
            </a:r>
            <a:endParaRPr lang="en-US" altLang="ko-KR" dirty="0" smtClean="0"/>
          </a:p>
          <a:p>
            <a:r>
              <a:rPr lang="ko-KR" altLang="en-US" dirty="0" smtClean="0"/>
              <a:t>끼우고 </a:t>
            </a:r>
            <a:r>
              <a:rPr lang="ko-KR" altLang="en-US" dirty="0"/>
              <a:t>고무줄로 연결해요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541861" y="4059141"/>
            <a:ext cx="465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고무줄을 너무 많이 늘이면 끊어져요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다른 친구들도 만들 수 있도록 정리해요 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541860" y="5576614"/>
            <a:ext cx="4823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별 꽂는 곳에 얼굴을 대면 위험해요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51689" y="116689"/>
            <a:ext cx="37451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나의 별자리 </a:t>
            </a:r>
            <a:r>
              <a:rPr lang="ko-KR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만들기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24843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83495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5" y="533568"/>
            <a:ext cx="5618144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761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198069" y="-36282"/>
            <a:ext cx="3993931" cy="1616661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9428" y="1942874"/>
            <a:ext cx="467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FLOOR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- </a:t>
            </a:r>
            <a:r>
              <a:rPr lang="ko-KR" altLang="en-US" dirty="0" smtClean="0"/>
              <a:t>발 끝을 따라 움직이는 신기한 바닥에서</a:t>
            </a:r>
            <a:endParaRPr lang="en-US" altLang="ko-KR" dirty="0" smtClean="0"/>
          </a:p>
          <a:p>
            <a:r>
              <a:rPr lang="ko-KR" altLang="en-US" dirty="0" smtClean="0"/>
              <a:t>     놀이해요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CATCH</a:t>
            </a:r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뜰채를 이용하여 주어진 미션을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수행해요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522688" y="4211448"/>
            <a:ext cx="466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뜰채를 소중히 다뤄요</a:t>
            </a:r>
            <a:r>
              <a:rPr lang="en-US" altLang="ko-K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모션박스에</a:t>
            </a:r>
            <a:r>
              <a:rPr lang="ko-KR" altLang="en-US" dirty="0" smtClean="0"/>
              <a:t> 있는 버튼을 누르지 않아요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실내화를 벗고 활동해요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552055" y="5730396"/>
            <a:ext cx="4567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바닥 스크린 안에서 활동해요</a:t>
            </a:r>
            <a:r>
              <a:rPr lang="en-US" altLang="ko-KR" sz="2000" b="1" dirty="0" smtClean="0"/>
              <a:t>.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64156" y="271465"/>
            <a:ext cx="36607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모션박스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3522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558401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15887" y="502727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" y="474877"/>
            <a:ext cx="6062400" cy="576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2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1296</TotalTime>
  <Words>255</Words>
  <Application>Microsoft Office PowerPoint</Application>
  <PresentationFormat>와이드스크린</PresentationFormat>
  <Paragraphs>90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HY나무L</vt:lpstr>
      <vt:lpstr>HY헤드라인M</vt:lpstr>
      <vt:lpstr>맑은 고딕</vt:lpstr>
      <vt:lpstr>Arial</vt:lpstr>
      <vt:lpstr>Berlin Sans FB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175</cp:revision>
  <cp:lastPrinted>2020-03-13T00:36:54Z</cp:lastPrinted>
  <dcterms:created xsi:type="dcterms:W3CDTF">2018-03-23T07:52:42Z</dcterms:created>
  <dcterms:modified xsi:type="dcterms:W3CDTF">2022-12-02T06:45:56Z</dcterms:modified>
</cp:coreProperties>
</file>