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73" r:id="rId5"/>
    <p:sldId id="271" r:id="rId6"/>
    <p:sldId id="269" r:id="rId7"/>
    <p:sldId id="270" r:id="rId8"/>
    <p:sldId id="266" r:id="rId9"/>
    <p:sldId id="261" r:id="rId10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53B960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00087" y="2140062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신나는</a:t>
            </a:r>
            <a:r>
              <a:rPr lang="en-US" sz="60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0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487" y="3387498"/>
            <a:ext cx="7467600" cy="405152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6463625-7C5A-4CDE-AB6A-2344FF9E02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10439" y="235029"/>
            <a:ext cx="574744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</a:t>
            </a:r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방송국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015288" y="2035240"/>
            <a:ext cx="5590800" cy="5146471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8203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0487" y="1732444"/>
            <a:ext cx="5346700" cy="5466844"/>
            <a:chOff x="90487" y="1502515"/>
            <a:chExt cx="5346700" cy="5466844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카메라를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옷과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제자리에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3699" y="2028825"/>
              <a:ext cx="458277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방송국에 앉아 아나운서가 되어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오늘의 뉴스를 진행하거나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카메라 감독이 되어 친구의 모습을 찍어보아요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기상캐스터가 되어 카메라를 보고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오늘의 날씨를 설명할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70"/>
              <a:ext cx="4582776" cy="2223764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7A96D359-F410-4177-AE25-7DFF056BA3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421" y="2257425"/>
            <a:ext cx="4847866" cy="426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10C7BFC3-EEDF-6D8D-E991-75BB04A509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69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77531" y="276225"/>
            <a:ext cx="589995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마술</a:t>
            </a:r>
            <a:r>
              <a:rPr lang="en-US" altLang="ko-KR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공연장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028670" y="2026798"/>
            <a:ext cx="5591705" cy="514800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90487" y="1681990"/>
            <a:ext cx="5346700" cy="5680835"/>
            <a:chOff x="90487" y="1502515"/>
            <a:chExt cx="5346700" cy="5680835"/>
          </a:xfrm>
        </p:grpSpPr>
        <p:sp>
          <p:nvSpPr>
            <p:cNvPr id="44" name="TextBox 43"/>
            <p:cNvSpPr txBox="1"/>
            <p:nvPr/>
          </p:nvSpPr>
          <p:spPr>
            <a:xfrm>
              <a:off x="744537" y="5013525"/>
              <a:ext cx="40386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무대 위로 올라갈 때 바닥에 턱이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있으니 걸려 넘어지지 않도록 바닥을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사용했던 마술도구를 정리정돈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699" y="2030158"/>
              <a:ext cx="4582776" cy="2105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테블릿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PC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를 이용하여 주머니마술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색깔마술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꽃마술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수수깡마술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카드마술 등을 배워보고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 앞에서 공연하며 성취감을 느껴요        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‘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왜그럴까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?’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라는 의문을 통해  문제 해결하는 능력을 길러요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437755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33AD66DE-04E3-477B-B96F-A63FA8B0A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23825"/>
            <a:ext cx="3505200" cy="1820357"/>
          </a:xfrm>
          <a:prstGeom prst="rect">
            <a:avLst/>
          </a:prstGeom>
        </p:spPr>
      </p:pic>
      <p:pic>
        <p:nvPicPr>
          <p:cNvPr id="24" name="그림 23" descr="DSC02368">
            <a:extLst>
              <a:ext uri="{FF2B5EF4-FFF2-40B4-BE49-F238E27FC236}">
                <a16:creationId xmlns:a16="http://schemas.microsoft.com/office/drawing/2014/main" id="{A77216E8-5657-48D5-8AE1-F5315883620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3" r="11392" b="5188"/>
          <a:stretch/>
        </p:blipFill>
        <p:spPr>
          <a:xfrm>
            <a:off x="5272087" y="2321265"/>
            <a:ext cx="5105410" cy="4127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D6C913A-4034-50EB-802A-40A1B9969A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1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68030" y="311229"/>
            <a:ext cx="4194457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인형의 집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046374" y="2075990"/>
            <a:ext cx="5590800" cy="514800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90487" y="1732445"/>
            <a:ext cx="5346700" cy="5148000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904972" y="5260667"/>
              <a:ext cx="4038600" cy="1378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교구를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사용했던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정리정돈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699" y="2304091"/>
              <a:ext cx="4582776" cy="179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인형의 집과 인형을 이용하여 다양한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역할놀이를 해 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인형의 집 안을  다양하게 꾸며 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3" name="_x626920104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5" b="22978"/>
          <a:stretch/>
        </p:blipFill>
        <p:spPr bwMode="auto">
          <a:xfrm>
            <a:off x="5267774" y="2348911"/>
            <a:ext cx="5148000" cy="426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6259F3D-2A43-4514-BC3C-DAC23BB5C4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200025"/>
            <a:ext cx="3505200" cy="182035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1EE7D109-5DCA-DA2A-291F-0EFBE1D262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4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280269" y="235029"/>
            <a:ext cx="6619155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꿈누리</a:t>
            </a:r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역할놀이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015288" y="2202825"/>
            <a:ext cx="5590800" cy="500760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0" name="그림 29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325" y="2486025"/>
            <a:ext cx="5148000" cy="3992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_x626920104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11" b="20145"/>
          <a:stretch/>
        </p:blipFill>
        <p:spPr bwMode="auto">
          <a:xfrm>
            <a:off x="8047726" y="2250515"/>
            <a:ext cx="2491174" cy="14117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732444"/>
            <a:ext cx="5346700" cy="52493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음식 모형을 두 손으로 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음식 모형을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사용했던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정리정돈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3699" y="2179499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상황 속에서 역할을 맡아 놀이하며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즐겁게 참여할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역할놀이방의 음식 모형을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역할놀이를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27C525B8-746F-45D1-AF05-0E8223AC0D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276225"/>
            <a:ext cx="3505200" cy="182035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16AEDBA-BEEB-675C-CBF7-1855C403D4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34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7" y="174962"/>
            <a:ext cx="63246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즐거운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캠핑놀이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015288" y="2028825"/>
            <a:ext cx="5590800" cy="514800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grpSp>
        <p:nvGrpSpPr>
          <p:cNvPr id="27" name="그룹 26"/>
          <p:cNvGrpSpPr/>
          <p:nvPr/>
        </p:nvGrpSpPr>
        <p:grpSpPr>
          <a:xfrm>
            <a:off x="90487" y="1732444"/>
            <a:ext cx="5346700" cy="5173181"/>
            <a:chOff x="90487" y="1502515"/>
            <a:chExt cx="5346700" cy="5173181"/>
          </a:xfrm>
        </p:grpSpPr>
        <p:sp>
          <p:nvSpPr>
            <p:cNvPr id="28" name="TextBox 27"/>
            <p:cNvSpPr txBox="1"/>
            <p:nvPr/>
          </p:nvSpPr>
          <p:spPr>
            <a:xfrm>
              <a:off x="700087" y="537269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흔들 그네는 두 명 씩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캠핑 도구로 친구와 장난치지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699" y="2028825"/>
              <a:ext cx="458277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캠핑장에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왔어요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가지 캠핑 도구를 사용하여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즐겁게 캠핑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텐트나 흔들 그네에 앉아 쉬기도 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캠핑 음식으로 요리해요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581565"/>
              <a:ext cx="5346700" cy="646331"/>
              <a:chOff x="-68263" y="1725866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725866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838797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3505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 descr="캠핑장 멀리">
            <a:extLst>
              <a:ext uri="{FF2B5EF4-FFF2-40B4-BE49-F238E27FC236}">
                <a16:creationId xmlns:a16="http://schemas.microsoft.com/office/drawing/2014/main" id="{DE819501-43F9-4D5D-A307-752042F36FB2}"/>
              </a:ext>
            </a:extLst>
          </p:cNvPr>
          <p:cNvPicPr preferRelativeResize="0">
            <a:picLocks noGrp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76" y="2295579"/>
            <a:ext cx="5148000" cy="426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8EEFA96-9316-4B64-A2B6-03DEEA2E48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47625"/>
            <a:ext cx="3505200" cy="182035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F51C69BE-BD2C-F6D8-9081-C2ECBF2061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8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08279" y="47625"/>
            <a:ext cx="557340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AR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요리방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015288" y="2062425"/>
            <a:ext cx="5590800" cy="514800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_x626920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0522" y="2295579"/>
            <a:ext cx="5148000" cy="426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732444"/>
            <a:ext cx="5346700" cy="5173181"/>
            <a:chOff x="90487" y="1502515"/>
            <a:chExt cx="5346700" cy="51731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AR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기계의 작동이 어렵거나 잘 안되면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들고 선생님을 불러주세요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기계를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다뤄주세요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3699" y="2028825"/>
              <a:ext cx="4582776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AR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꿈이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누리와 함께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요리에 필요한 재료와 요리를 만드는 방법을 알아보아요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요리쿡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조리쿡에서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로 주먹밥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무등산수박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화채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송편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김치에 대해 알아볼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3505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115C12F7-32AE-4D2E-98CB-E6311B1662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87" y="132268"/>
            <a:ext cx="3505200" cy="1820357"/>
          </a:xfrm>
          <a:prstGeom prst="rect">
            <a:avLst/>
          </a:prstGeom>
        </p:spPr>
      </p:pic>
      <p:sp>
        <p:nvSpPr>
          <p:cNvPr id="22" name="Object 11">
            <a:extLst>
              <a:ext uri="{FF2B5EF4-FFF2-40B4-BE49-F238E27FC236}">
                <a16:creationId xmlns:a16="http://schemas.microsoft.com/office/drawing/2014/main" id="{B43B4E81-E708-4FA5-8DD2-875F1B4232F3}"/>
              </a:ext>
            </a:extLst>
          </p:cNvPr>
          <p:cNvSpPr txBox="1"/>
          <p:nvPr/>
        </p:nvSpPr>
        <p:spPr>
          <a:xfrm>
            <a:off x="319087" y="1038225"/>
            <a:ext cx="557340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32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요리쿡</a:t>
            </a:r>
            <a:r>
              <a:rPr lang="ko-KR" altLang="en-US" sz="32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조리쿡</a:t>
            </a:r>
            <a:r>
              <a:rPr lang="en-US" altLang="ko-KR" sz="32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sz="32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81E0321-C76A-7F25-DEE1-A32A6BCE53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73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7" y="343495"/>
            <a:ext cx="6424674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찰칵</a:t>
            </a:r>
            <a:r>
              <a:rPr lang="en-US" altLang="ko-KR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 </a:t>
            </a:r>
            <a:r>
              <a:rPr lang="ko-KR" altLang="en-US" sz="54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사진을 찍어요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4993587" y="2028825"/>
            <a:ext cx="5590800" cy="514800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28" name="_x626920104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3"/>
          <a:stretch/>
        </p:blipFill>
        <p:spPr bwMode="auto">
          <a:xfrm>
            <a:off x="5211456" y="2259794"/>
            <a:ext cx="5148000" cy="426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732444"/>
            <a:ext cx="5346700" cy="5249381"/>
            <a:chOff x="90487" y="1502515"/>
            <a:chExt cx="5346700" cy="52493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사진을 찍을 때 움직이지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프린터기를 만지지 않고 사진이 출력될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때까지 기다려요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699" y="2179499"/>
              <a:ext cx="458277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나는야 멋진 모델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모델이 되어 카메라 앞에서 찰칵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사진을 찍고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나의 모습에 어울리는 다양한 의상과 소품으로 나를 꾸며서 사진으로 출력해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4267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3FF3ADE2-BC13-418E-8290-F87751B5C4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96" y="123825"/>
            <a:ext cx="3505200" cy="182035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2B1EEFF-3977-5F02-49DA-EDF59F4D16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2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18" y="3185916"/>
            <a:ext cx="7393532" cy="365508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B0514CE-C50A-46C4-8682-48A9D1A47E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02" y="-1179156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366</Words>
  <Application>Microsoft Office PowerPoint</Application>
  <PresentationFormat>사용자 지정</PresentationFormat>
  <Paragraphs>77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77</cp:revision>
  <dcterms:created xsi:type="dcterms:W3CDTF">2023-03-08T09:46:58Z</dcterms:created>
  <dcterms:modified xsi:type="dcterms:W3CDTF">2026-05-11T07:13:28Z</dcterms:modified>
</cp:coreProperties>
</file>