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2" r:id="rId4"/>
    <p:sldId id="273" r:id="rId5"/>
    <p:sldId id="271" r:id="rId6"/>
    <p:sldId id="269" r:id="rId7"/>
    <p:sldId id="270" r:id="rId8"/>
    <p:sldId id="266" r:id="rId9"/>
    <p:sldId id="261" r:id="rId10"/>
  </p:sldIdLst>
  <p:sldSz cx="10696575" cy="7562850"/>
  <p:notesSz cx="7562850" cy="106965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B221"/>
    <a:srgbClr val="53B960"/>
    <a:srgbClr val="E0FFA5"/>
    <a:srgbClr val="2EA711"/>
    <a:srgbClr val="71E448"/>
    <a:srgbClr val="0CF449"/>
    <a:srgbClr val="6DC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>
      <p:cViewPr varScale="1">
        <p:scale>
          <a:sx n="102" d="100"/>
          <a:sy n="102" d="100"/>
        </p:scale>
        <p:origin x="1140" y="12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700087" y="2140062"/>
            <a:ext cx="9220199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6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 </a:t>
            </a:r>
            <a:r>
              <a:rPr lang="ko-KR" altLang="en-US" sz="60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신나는</a:t>
            </a:r>
            <a:r>
              <a:rPr lang="en-US" sz="6000" b="1" kern="0" spc="-400" dirty="0" err="1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마을</a:t>
            </a:r>
            <a:r>
              <a:rPr lang="en-US" sz="60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sz="6000" b="1" kern="0" spc="-400" dirty="0" err="1"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사전안전교육</a:t>
            </a:r>
            <a:endParaRPr lang="en-US" sz="6000" b="1" dirty="0">
              <a:solidFill>
                <a:srgbClr val="2EA711"/>
              </a:solidFill>
              <a:latin typeface="굴림" panose="020B0600000101010101" pitchFamily="50" charset="-127"/>
              <a:ea typeface="굴림" panose="020B0600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1007" name="그룹 1007"/>
          <p:cNvGrpSpPr/>
          <p:nvPr/>
        </p:nvGrpSpPr>
        <p:grpSpPr>
          <a:xfrm>
            <a:off x="0" y="5838825"/>
            <a:ext cx="10696574" cy="1724025"/>
            <a:chOff x="-119468" y="5648675"/>
            <a:chExt cx="10814706" cy="2130613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0CF449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19468" y="5648675"/>
              <a:ext cx="10814706" cy="2130613"/>
            </a:xfrm>
            <a:prstGeom prst="rect">
              <a:avLst/>
            </a:prstGeom>
          </p:spPr>
        </p:pic>
      </p:grpSp>
      <p:sp>
        <p:nvSpPr>
          <p:cNvPr id="22" name="해 21"/>
          <p:cNvSpPr/>
          <p:nvPr/>
        </p:nvSpPr>
        <p:spPr>
          <a:xfrm rot="1626692">
            <a:off x="-791249" y="-925565"/>
            <a:ext cx="2617310" cy="2667787"/>
          </a:xfrm>
          <a:prstGeom prst="sun">
            <a:avLst/>
          </a:prstGeom>
          <a:solidFill>
            <a:srgbClr val="FCB221"/>
          </a:solidFill>
          <a:ln>
            <a:solidFill>
              <a:srgbClr val="FCB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구름 1"/>
          <p:cNvSpPr/>
          <p:nvPr/>
        </p:nvSpPr>
        <p:spPr>
          <a:xfrm rot="419783">
            <a:off x="1968505" y="487636"/>
            <a:ext cx="1738313" cy="9144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구름 12"/>
          <p:cNvSpPr/>
          <p:nvPr/>
        </p:nvSpPr>
        <p:spPr>
          <a:xfrm rot="419783">
            <a:off x="9835176" y="1509712"/>
            <a:ext cx="1319755" cy="79456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구름 13"/>
          <p:cNvSpPr/>
          <p:nvPr/>
        </p:nvSpPr>
        <p:spPr>
          <a:xfrm rot="419783">
            <a:off x="-529360" y="4326988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구름 15"/>
          <p:cNvSpPr/>
          <p:nvPr/>
        </p:nvSpPr>
        <p:spPr>
          <a:xfrm rot="419783">
            <a:off x="3612278" y="-408403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87" y="3387498"/>
            <a:ext cx="7467600" cy="4051527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96463625-7C5A-4CDE-AB6A-2344FF9E02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7285" y="156704"/>
            <a:ext cx="4802069" cy="64002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210439" y="235029"/>
            <a:ext cx="5747448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ko-KR" altLang="en-US" sz="6600" b="1" dirty="0" err="1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꿈누리</a:t>
            </a:r>
            <a:r>
              <a:rPr lang="ko-KR" altLang="en-US" sz="6600" b="1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방송국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015288" y="2035240"/>
            <a:ext cx="5590800" cy="5146471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pic>
        <p:nvPicPr>
          <p:cNvPr id="24" name="그림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587" y="123825"/>
            <a:ext cx="3505200" cy="18203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29487" y="38576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사진</a:t>
            </a:r>
          </a:p>
        </p:txBody>
      </p:sp>
      <p:grpSp>
        <p:nvGrpSpPr>
          <p:cNvPr id="26" name="그룹 25"/>
          <p:cNvGrpSpPr/>
          <p:nvPr/>
        </p:nvGrpSpPr>
        <p:grpSpPr>
          <a:xfrm>
            <a:off x="90487" y="1732444"/>
            <a:ext cx="5346700" cy="5466844"/>
            <a:chOff x="90487" y="1502515"/>
            <a:chExt cx="5346700" cy="5466844"/>
          </a:xfrm>
        </p:grpSpPr>
        <p:sp>
          <p:nvSpPr>
            <p:cNvPr id="27" name="TextBox 26"/>
            <p:cNvSpPr txBox="1"/>
            <p:nvPr/>
          </p:nvSpPr>
          <p:spPr>
            <a:xfrm>
              <a:off x="700087" y="5215033"/>
              <a:ext cx="38100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카메라를 소중히 다뤄요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사용한 옷과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놀잇감은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제자리에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정리해요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endParaRPr lang="ko-KR" alt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13699" y="2028825"/>
              <a:ext cx="4582776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방송국에 앉아 아나운서가 되어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오늘의 뉴스를 진행하거나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카메라 감독이 되어 친구의 모습을 찍어보아요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기상캐스터가 되어 카메라를 보고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오늘의 날씨를 설명할 수 있어요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30" name="그룹 29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8" name="직사각형 47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9" name="해 48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3" name="그룹 42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46" name="직사각형 45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7" name="해 46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4" name="모서리가 둥근 직사각형 43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5" name="모서리가 둥근 직사각형 44"/>
            <p:cNvSpPr/>
            <p:nvPr/>
          </p:nvSpPr>
          <p:spPr>
            <a:xfrm>
              <a:off x="313699" y="4325170"/>
              <a:ext cx="4582776" cy="2223764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7A96D359-F410-4177-AE25-7DFF056BA3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421" y="2257425"/>
            <a:ext cx="4847866" cy="4266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10C7BFC3-EEDF-6D8D-E991-75BB04A509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061" y="7076609"/>
            <a:ext cx="3400426" cy="42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69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277531" y="276225"/>
            <a:ext cx="5899959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마술</a:t>
            </a:r>
            <a:r>
              <a:rPr lang="en-US" altLang="ko-KR" sz="6600" b="1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6600" b="1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공연장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028670" y="2026798"/>
            <a:ext cx="5591705" cy="514800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7329487" y="38576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사진</a:t>
            </a:r>
          </a:p>
        </p:txBody>
      </p:sp>
      <p:grpSp>
        <p:nvGrpSpPr>
          <p:cNvPr id="28" name="그룹 27"/>
          <p:cNvGrpSpPr/>
          <p:nvPr/>
        </p:nvGrpSpPr>
        <p:grpSpPr>
          <a:xfrm>
            <a:off x="90487" y="1681990"/>
            <a:ext cx="5346700" cy="5680835"/>
            <a:chOff x="90487" y="1502515"/>
            <a:chExt cx="5346700" cy="5680835"/>
          </a:xfrm>
        </p:grpSpPr>
        <p:sp>
          <p:nvSpPr>
            <p:cNvPr id="44" name="TextBox 43"/>
            <p:cNvSpPr txBox="1"/>
            <p:nvPr/>
          </p:nvSpPr>
          <p:spPr>
            <a:xfrm>
              <a:off x="744537" y="5013525"/>
              <a:ext cx="4038600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무대 위로 올라갈 때 바닥에 턱이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있으니 걸려 넘어지지 않도록 바닥을 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조심해요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사용했던 마술도구를 정리정돈 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endParaRPr lang="ko-KR" alt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13699" y="2030158"/>
              <a:ext cx="4582776" cy="2105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테블릿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PC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를 이용하여 주머니마술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,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색깔마술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,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꽃마술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,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수수깡마술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,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카드마술 등을 배워보고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친구들 앞에서 공연하며 성취감을 느껴요          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‘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왜그럴까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?’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라는 의문을 통해  문제 해결하는 능력을 길러요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46" name="그룹 45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2" name="직사각형 51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3" name="해 52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7" name="그룹 46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50" name="직사각형 49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1" name="해 50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8" name="모서리가 둥근 직사각형 47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9" name="모서리가 둥근 직사각형 48"/>
            <p:cNvSpPr/>
            <p:nvPr/>
          </p:nvSpPr>
          <p:spPr>
            <a:xfrm>
              <a:off x="313699" y="4325169"/>
              <a:ext cx="4582776" cy="2437755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22" name="그림 21">
            <a:extLst>
              <a:ext uri="{FF2B5EF4-FFF2-40B4-BE49-F238E27FC236}">
                <a16:creationId xmlns:a16="http://schemas.microsoft.com/office/drawing/2014/main" id="{33AD66DE-04E3-477B-B96F-A63FA8B0AC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587" y="123825"/>
            <a:ext cx="3505200" cy="1820357"/>
          </a:xfrm>
          <a:prstGeom prst="rect">
            <a:avLst/>
          </a:prstGeom>
        </p:spPr>
      </p:pic>
      <p:pic>
        <p:nvPicPr>
          <p:cNvPr id="24" name="그림 23" descr="DSC02368">
            <a:extLst>
              <a:ext uri="{FF2B5EF4-FFF2-40B4-BE49-F238E27FC236}">
                <a16:creationId xmlns:a16="http://schemas.microsoft.com/office/drawing/2014/main" id="{A77216E8-5657-48D5-8AE1-F5315883620C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3" r="11392" b="5188"/>
          <a:stretch/>
        </p:blipFill>
        <p:spPr>
          <a:xfrm>
            <a:off x="5272087" y="2321265"/>
            <a:ext cx="5105410" cy="4127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8D6C913A-4034-50EB-802A-40A1B9969A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061" y="7076609"/>
            <a:ext cx="3400426" cy="42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218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468030" y="311229"/>
            <a:ext cx="4194457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인형의 집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046374" y="2075990"/>
            <a:ext cx="5590800" cy="514800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7329487" y="38576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사진</a:t>
            </a:r>
          </a:p>
        </p:txBody>
      </p:sp>
      <p:grpSp>
        <p:nvGrpSpPr>
          <p:cNvPr id="28" name="그룹 27"/>
          <p:cNvGrpSpPr/>
          <p:nvPr/>
        </p:nvGrpSpPr>
        <p:grpSpPr>
          <a:xfrm>
            <a:off x="90487" y="1732445"/>
            <a:ext cx="5346700" cy="5148000"/>
            <a:chOff x="90487" y="1502515"/>
            <a:chExt cx="5346700" cy="5477981"/>
          </a:xfrm>
        </p:grpSpPr>
        <p:sp>
          <p:nvSpPr>
            <p:cNvPr id="44" name="TextBox 43"/>
            <p:cNvSpPr txBox="1"/>
            <p:nvPr/>
          </p:nvSpPr>
          <p:spPr>
            <a:xfrm>
              <a:off x="904972" y="5260667"/>
              <a:ext cx="4038600" cy="1378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교구를 소중히 다뤄요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사용했던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놀잇감을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정리정돈 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endParaRPr lang="ko-KR" alt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13699" y="2304091"/>
              <a:ext cx="4582776" cy="179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인형의 집과 인형을 이용하여 다양한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역할놀이를 해 볼 수 있어요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인형의 집 안을  다양하게 꾸며 볼 수 있어요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pSp>
          <p:nvGrpSpPr>
            <p:cNvPr id="46" name="그룹 45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2" name="직사각형 51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3" name="해 52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7" name="그룹 46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50" name="직사각형 49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1" name="해 50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8" name="모서리가 둥근 직사각형 47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9" name="모서리가 둥근 직사각형 48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23" name="_x626920104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45" b="22978"/>
          <a:stretch/>
        </p:blipFill>
        <p:spPr bwMode="auto">
          <a:xfrm>
            <a:off x="5267774" y="2348911"/>
            <a:ext cx="5148000" cy="426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A6259F3D-2A43-4514-BC3C-DAC23BB5C4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587" y="200025"/>
            <a:ext cx="3505200" cy="1820357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1EE7D109-5DCA-DA2A-291F-0EFBE1D262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061" y="7076609"/>
            <a:ext cx="3400426" cy="42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49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-280269" y="235029"/>
            <a:ext cx="6619155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ko-KR" altLang="en-US" sz="6600" b="1" dirty="0" err="1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꿈누리</a:t>
            </a:r>
            <a:r>
              <a:rPr lang="ko-KR" altLang="en-US" sz="5400" b="1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6600" b="1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역할놀이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015288" y="2202825"/>
            <a:ext cx="5590800" cy="500760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7329487" y="38576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사진</a:t>
            </a:r>
          </a:p>
        </p:txBody>
      </p:sp>
      <p:pic>
        <p:nvPicPr>
          <p:cNvPr id="30" name="그림 29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325" y="2486025"/>
            <a:ext cx="5148000" cy="3992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_x626920104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11" b="20145"/>
          <a:stretch/>
        </p:blipFill>
        <p:spPr bwMode="auto">
          <a:xfrm>
            <a:off x="8047726" y="2250515"/>
            <a:ext cx="2491174" cy="14117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7" name="그룹 26"/>
          <p:cNvGrpSpPr/>
          <p:nvPr/>
        </p:nvGrpSpPr>
        <p:grpSpPr>
          <a:xfrm>
            <a:off x="90487" y="1732444"/>
            <a:ext cx="5346700" cy="5249381"/>
            <a:chOff x="90487" y="1502515"/>
            <a:chExt cx="5346700" cy="5477981"/>
          </a:xfrm>
        </p:grpSpPr>
        <p:sp>
          <p:nvSpPr>
            <p:cNvPr id="28" name="TextBox 27"/>
            <p:cNvSpPr txBox="1"/>
            <p:nvPr/>
          </p:nvSpPr>
          <p:spPr>
            <a:xfrm>
              <a:off x="700087" y="5215033"/>
              <a:ext cx="38100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음식 모형을 두 손으로 들어요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음식 모형을 소중히 다뤄요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3.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사용했던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놀잇감을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정리정돈 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endParaRPr lang="ko-KR" alt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13699" y="2179499"/>
              <a:ext cx="458277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다양한 상황 속에서 역할을 맡아 놀이하며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즐겁게 참여할 수 있어요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역할놀이방의 음식 모형을 이용하여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친구와 함께 역할놀이를 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44" name="그룹 43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0" name="직사각형 49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1" name="해 50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5" name="그룹 44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48" name="직사각형 47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9" name="해 48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6" name="모서리가 둥근 직사각형 45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7" name="모서리가 둥근 직사각형 46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21" name="그림 20">
            <a:extLst>
              <a:ext uri="{FF2B5EF4-FFF2-40B4-BE49-F238E27FC236}">
                <a16:creationId xmlns:a16="http://schemas.microsoft.com/office/drawing/2014/main" id="{27C525B8-746F-45D1-AF05-0E8223AC0D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587" y="276225"/>
            <a:ext cx="3505200" cy="1820357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816AEDBA-BEEB-675C-CBF7-1855C403D4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061" y="7076609"/>
            <a:ext cx="3400426" cy="42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34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14287" y="174962"/>
            <a:ext cx="63246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ko-KR" altLang="en-US" sz="6600" b="1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즐거운 </a:t>
            </a:r>
            <a:r>
              <a:rPr lang="ko-KR" altLang="en-US" sz="6600" b="1" dirty="0" err="1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캠핑놀이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015288" y="2028825"/>
            <a:ext cx="5590800" cy="514800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7329487" y="38576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사진</a:t>
            </a:r>
          </a:p>
        </p:txBody>
      </p:sp>
      <p:grpSp>
        <p:nvGrpSpPr>
          <p:cNvPr id="27" name="그룹 26"/>
          <p:cNvGrpSpPr/>
          <p:nvPr/>
        </p:nvGrpSpPr>
        <p:grpSpPr>
          <a:xfrm>
            <a:off x="90487" y="1732444"/>
            <a:ext cx="5346700" cy="5173181"/>
            <a:chOff x="90487" y="1502515"/>
            <a:chExt cx="5346700" cy="5173181"/>
          </a:xfrm>
        </p:grpSpPr>
        <p:sp>
          <p:nvSpPr>
            <p:cNvPr id="28" name="TextBox 27"/>
            <p:cNvSpPr txBox="1"/>
            <p:nvPr/>
          </p:nvSpPr>
          <p:spPr>
            <a:xfrm>
              <a:off x="700087" y="5372695"/>
              <a:ext cx="3810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흔들 그네는 두 명 씩 타요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캠핑 도구로 친구와 장난치지 않아요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13699" y="2028825"/>
              <a:ext cx="4582776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친구와 함께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캠핑장에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왔어요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!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여러 가지 캠핑 도구를 사용하여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즐겁게 캠핑 놀이를 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텐트나 흔들 그네에 앉아 쉬기도 하고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,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다양한 캠핑 음식으로 요리해요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 </a:t>
              </a:r>
            </a:p>
          </p:txBody>
        </p:sp>
        <p:grpSp>
          <p:nvGrpSpPr>
            <p:cNvPr id="42" name="그룹 41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8" name="직사각형 47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9" name="해 48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3" name="그룹 42"/>
            <p:cNvGrpSpPr/>
            <p:nvPr/>
          </p:nvGrpSpPr>
          <p:grpSpPr>
            <a:xfrm>
              <a:off x="90487" y="4581565"/>
              <a:ext cx="5346700" cy="646331"/>
              <a:chOff x="-68263" y="1725866"/>
              <a:chExt cx="5346700" cy="646331"/>
            </a:xfrm>
          </p:grpSpPr>
          <p:sp>
            <p:nvSpPr>
              <p:cNvPr id="46" name="직사각형 45"/>
              <p:cNvSpPr/>
              <p:nvPr/>
            </p:nvSpPr>
            <p:spPr>
              <a:xfrm>
                <a:off x="-68263" y="1725866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7" name="해 46"/>
              <p:cNvSpPr/>
              <p:nvPr/>
            </p:nvSpPr>
            <p:spPr>
              <a:xfrm>
                <a:off x="1157287" y="1838797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4" name="모서리가 둥근 직사각형 43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5" name="모서리가 둥근 직사각형 44"/>
            <p:cNvSpPr/>
            <p:nvPr/>
          </p:nvSpPr>
          <p:spPr>
            <a:xfrm>
              <a:off x="313699" y="4325169"/>
              <a:ext cx="4582776" cy="23505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22" name="그림 21" descr="캠핑장 멀리">
            <a:extLst>
              <a:ext uri="{FF2B5EF4-FFF2-40B4-BE49-F238E27FC236}">
                <a16:creationId xmlns:a16="http://schemas.microsoft.com/office/drawing/2014/main" id="{DE819501-43F9-4D5D-A307-752042F36FB2}"/>
              </a:ext>
            </a:extLst>
          </p:cNvPr>
          <p:cNvPicPr preferRelativeResize="0">
            <a:picLocks noGrp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876" y="2295579"/>
            <a:ext cx="5148000" cy="426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F8EEFA96-9316-4B64-A2B6-03DEEA2E48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587" y="47625"/>
            <a:ext cx="3505200" cy="1820357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F51C69BE-BD2C-F6D8-9081-C2ECBF2061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061" y="7076609"/>
            <a:ext cx="3400426" cy="42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883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308279" y="47625"/>
            <a:ext cx="5573408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6600" b="1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AR </a:t>
            </a:r>
            <a:r>
              <a:rPr lang="ko-KR" altLang="en-US" sz="6600" b="1" dirty="0" err="1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요리방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015288" y="2062425"/>
            <a:ext cx="5590800" cy="514800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7329487" y="38576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사진</a:t>
            </a:r>
          </a:p>
        </p:txBody>
      </p:sp>
      <p:pic>
        <p:nvPicPr>
          <p:cNvPr id="18" name="_x62692010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0522" y="2295579"/>
            <a:ext cx="5148000" cy="426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6" name="그룹 25"/>
          <p:cNvGrpSpPr/>
          <p:nvPr/>
        </p:nvGrpSpPr>
        <p:grpSpPr>
          <a:xfrm>
            <a:off x="90487" y="1732444"/>
            <a:ext cx="5346700" cy="5173181"/>
            <a:chOff x="90487" y="1502515"/>
            <a:chExt cx="5346700" cy="5173181"/>
          </a:xfrm>
        </p:grpSpPr>
        <p:sp>
          <p:nvSpPr>
            <p:cNvPr id="27" name="TextBox 26"/>
            <p:cNvSpPr txBox="1"/>
            <p:nvPr/>
          </p:nvSpPr>
          <p:spPr>
            <a:xfrm>
              <a:off x="700087" y="5215033"/>
              <a:ext cx="3810000" cy="1291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AR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기계의 작동이 어렵거나 잘 안되면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손을 들고 선생님을 불러주세요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AR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기계를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조심히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다뤄주세요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13699" y="2028825"/>
              <a:ext cx="4582776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AR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화면 속 꿈이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,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누리와 함께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다양한 요리에 필요한 재료와 요리를 만드는 방법을 알아보아요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요리쿡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조리쿡에서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AR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로 주먹밥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,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무등산수박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화채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,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송편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,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김치에 대해 알아볼 수 있어요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 </a:t>
              </a:r>
            </a:p>
          </p:txBody>
        </p:sp>
        <p:grpSp>
          <p:nvGrpSpPr>
            <p:cNvPr id="41" name="그룹 40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7" name="직사각형 46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8" name="해 47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2" name="그룹 41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45" name="직사각형 44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6" name="해 45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3" name="모서리가 둥근 직사각형 42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4" name="모서리가 둥근 직사각형 43"/>
            <p:cNvSpPr/>
            <p:nvPr/>
          </p:nvSpPr>
          <p:spPr>
            <a:xfrm>
              <a:off x="313699" y="4325169"/>
              <a:ext cx="4582776" cy="23505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20" name="그림 19">
            <a:extLst>
              <a:ext uri="{FF2B5EF4-FFF2-40B4-BE49-F238E27FC236}">
                <a16:creationId xmlns:a16="http://schemas.microsoft.com/office/drawing/2014/main" id="{115C12F7-32AE-4D2E-98CB-E6311B1662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587" y="132268"/>
            <a:ext cx="3505200" cy="1820357"/>
          </a:xfrm>
          <a:prstGeom prst="rect">
            <a:avLst/>
          </a:prstGeom>
        </p:spPr>
      </p:pic>
      <p:sp>
        <p:nvSpPr>
          <p:cNvPr id="22" name="Object 11">
            <a:extLst>
              <a:ext uri="{FF2B5EF4-FFF2-40B4-BE49-F238E27FC236}">
                <a16:creationId xmlns:a16="http://schemas.microsoft.com/office/drawing/2014/main" id="{B43B4E81-E708-4FA5-8DD2-875F1B4232F3}"/>
              </a:ext>
            </a:extLst>
          </p:cNvPr>
          <p:cNvSpPr txBox="1"/>
          <p:nvPr/>
        </p:nvSpPr>
        <p:spPr>
          <a:xfrm>
            <a:off x="319087" y="1038225"/>
            <a:ext cx="5573408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3200" b="1" dirty="0" err="1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요리쿡</a:t>
            </a:r>
            <a:r>
              <a:rPr lang="ko-KR" altLang="en-US" sz="3200" b="1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3200" b="1" dirty="0" err="1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조리쿡</a:t>
            </a:r>
            <a:r>
              <a:rPr lang="en-US" altLang="ko-KR" sz="3200" b="1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endParaRPr lang="en-US" sz="32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D81E0321-C76A-7F25-DEE1-A32A6BCE53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061" y="7076609"/>
            <a:ext cx="3400426" cy="42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73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14287" y="343495"/>
            <a:ext cx="6424674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ko-KR" altLang="en-US" sz="5400" b="1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찰칵</a:t>
            </a:r>
            <a:r>
              <a:rPr lang="en-US" altLang="ko-KR" sz="5400" b="1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! </a:t>
            </a:r>
            <a:r>
              <a:rPr lang="ko-KR" altLang="en-US" sz="5400" b="1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사진을 찍어요</a:t>
            </a:r>
            <a:endParaRPr lang="en-US" sz="54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4993587" y="2028825"/>
            <a:ext cx="5590800" cy="514800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7329487" y="38576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사진</a:t>
            </a:r>
          </a:p>
        </p:txBody>
      </p:sp>
      <p:pic>
        <p:nvPicPr>
          <p:cNvPr id="28" name="_x626920104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43"/>
          <a:stretch/>
        </p:blipFill>
        <p:spPr bwMode="auto">
          <a:xfrm>
            <a:off x="5211456" y="2259794"/>
            <a:ext cx="5148000" cy="426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6" name="그룹 25"/>
          <p:cNvGrpSpPr/>
          <p:nvPr/>
        </p:nvGrpSpPr>
        <p:grpSpPr>
          <a:xfrm>
            <a:off x="90487" y="1732444"/>
            <a:ext cx="5346700" cy="5249381"/>
            <a:chOff x="90487" y="1502515"/>
            <a:chExt cx="5346700" cy="5249381"/>
          </a:xfrm>
        </p:grpSpPr>
        <p:sp>
          <p:nvSpPr>
            <p:cNvPr id="27" name="TextBox 26"/>
            <p:cNvSpPr txBox="1"/>
            <p:nvPr/>
          </p:nvSpPr>
          <p:spPr>
            <a:xfrm>
              <a:off x="700087" y="5215033"/>
              <a:ext cx="381000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사진을 찍을 때 움직이지 않아요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프린터기를 만지지 않고 사진이 출력될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때까지 기다려요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13699" y="2179499"/>
              <a:ext cx="458277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나는야 멋진 모델 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!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모델이 되어 카메라 앞에서 찰칵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!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사진을 찍고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나의 모습에 어울리는 다양한 의상과 소품으로 나를 꾸며서 사진으로 출력해 보아요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42" name="그룹 41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8" name="직사각형 47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9" name="해 48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3" name="그룹 42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46" name="직사각형 45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7" name="해 46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4" name="모서리가 둥근 직사각형 43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5" name="모서리가 둥근 직사각형 44"/>
            <p:cNvSpPr/>
            <p:nvPr/>
          </p:nvSpPr>
          <p:spPr>
            <a:xfrm>
              <a:off x="313699" y="4325169"/>
              <a:ext cx="4582776" cy="24267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20" name="그림 19">
            <a:extLst>
              <a:ext uri="{FF2B5EF4-FFF2-40B4-BE49-F238E27FC236}">
                <a16:creationId xmlns:a16="http://schemas.microsoft.com/office/drawing/2014/main" id="{3FF3ADE2-BC13-418E-8290-F87751B5C4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496" y="123825"/>
            <a:ext cx="3505200" cy="1820357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42B1EEFF-3977-5F02-49DA-EDF59F4D16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061" y="7076609"/>
            <a:ext cx="3400426" cy="42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922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17689" y="1647825"/>
            <a:ext cx="9883598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0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 즐겁고 안전한</a:t>
            </a:r>
            <a:r>
              <a:rPr lang="en-US" altLang="ko-KR" sz="60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6000" b="1" kern="0" spc="-400" dirty="0"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체험을 해요 </a:t>
            </a:r>
            <a:r>
              <a:rPr lang="en-US" altLang="ko-KR" sz="6000" b="1" kern="0" spc="-400" dirty="0"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!</a:t>
            </a:r>
            <a:endParaRPr lang="en-US" altLang="ko-KR" sz="6000" b="1" dirty="0">
              <a:solidFill>
                <a:srgbClr val="2EA711"/>
              </a:solidFill>
              <a:latin typeface="굴림" panose="020B0600000101010101" pitchFamily="50" charset="-127"/>
              <a:ea typeface="굴림" panose="020B0600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1007" name="그룹 1007"/>
          <p:cNvGrpSpPr/>
          <p:nvPr/>
        </p:nvGrpSpPr>
        <p:grpSpPr>
          <a:xfrm>
            <a:off x="0" y="5838825"/>
            <a:ext cx="10696574" cy="1724025"/>
            <a:chOff x="-119468" y="5648675"/>
            <a:chExt cx="10814706" cy="2130613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0CF449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19468" y="5648675"/>
              <a:ext cx="10814706" cy="2130613"/>
            </a:xfrm>
            <a:prstGeom prst="rect">
              <a:avLst/>
            </a:prstGeom>
          </p:spPr>
        </p:pic>
      </p:grpSp>
      <p:sp>
        <p:nvSpPr>
          <p:cNvPr id="2" name="구름 1"/>
          <p:cNvSpPr/>
          <p:nvPr/>
        </p:nvSpPr>
        <p:spPr>
          <a:xfrm rot="419783">
            <a:off x="1968505" y="487636"/>
            <a:ext cx="1738313" cy="9144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구름 12"/>
          <p:cNvSpPr/>
          <p:nvPr/>
        </p:nvSpPr>
        <p:spPr>
          <a:xfrm rot="419783">
            <a:off x="9811365" y="1182584"/>
            <a:ext cx="1319755" cy="79456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구름 13"/>
          <p:cNvSpPr/>
          <p:nvPr/>
        </p:nvSpPr>
        <p:spPr>
          <a:xfrm rot="419783">
            <a:off x="2310878" y="4444275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구름 15"/>
          <p:cNvSpPr/>
          <p:nvPr/>
        </p:nvSpPr>
        <p:spPr>
          <a:xfrm rot="419783">
            <a:off x="3612278" y="-408403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해 14"/>
          <p:cNvSpPr/>
          <p:nvPr/>
        </p:nvSpPr>
        <p:spPr>
          <a:xfrm rot="1626692">
            <a:off x="-1014413" y="-1134934"/>
            <a:ext cx="2819400" cy="2959046"/>
          </a:xfrm>
          <a:prstGeom prst="sun">
            <a:avLst/>
          </a:prstGeom>
          <a:solidFill>
            <a:srgbClr val="FCB221"/>
          </a:solidFill>
          <a:ln>
            <a:solidFill>
              <a:srgbClr val="FCB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018" y="3185916"/>
            <a:ext cx="7393532" cy="3655082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BB0514CE-C50A-46C4-8682-48A9D1A47E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402" y="-1179156"/>
            <a:ext cx="5105410" cy="333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666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</TotalTime>
  <Words>366</Words>
  <Application>Microsoft Office PowerPoint</Application>
  <PresentationFormat>사용자 지정</PresentationFormat>
  <Paragraphs>77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3" baseType="lpstr">
      <vt:lpstr>굴림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User</cp:lastModifiedBy>
  <cp:revision>77</cp:revision>
  <dcterms:created xsi:type="dcterms:W3CDTF">2023-03-08T09:46:58Z</dcterms:created>
  <dcterms:modified xsi:type="dcterms:W3CDTF">2026-05-11T07:13:28Z</dcterms:modified>
</cp:coreProperties>
</file>