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3" r:id="rId3"/>
    <p:sldId id="288" r:id="rId4"/>
    <p:sldId id="284" r:id="rId5"/>
    <p:sldId id="286" r:id="rId6"/>
    <p:sldId id="287" r:id="rId7"/>
    <p:sldId id="282" r:id="rId8"/>
  </p:sldIdLst>
  <p:sldSz cx="12192000" cy="6858000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4789"/>
    <a:srgbClr val="F6BEBF"/>
    <a:srgbClr val="FF6600"/>
    <a:srgbClr val="FFC000"/>
    <a:srgbClr val="FF7C80"/>
    <a:srgbClr val="7F7F7F"/>
    <a:srgbClr val="9CC939"/>
    <a:srgbClr val="FF9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5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3848" y="857133"/>
            <a:ext cx="5134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모래놀이터</a:t>
            </a:r>
            <a:endParaRPr lang="en-US" altLang="ko-KR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사전안전교육</a:t>
            </a:r>
            <a:endParaRPr lang="ko-KR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" y="3541139"/>
            <a:ext cx="2635586" cy="314814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421">
            <a:off x="2635586" y="3292945"/>
            <a:ext cx="2802905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970187" y="228600"/>
            <a:ext cx="2903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모래정원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271" y="2658124"/>
            <a:ext cx="4851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잘 뭉쳐지는 실내 놀이용 모래와 다양한  도구를 이용해 모래 놀이를 해요</a:t>
            </a:r>
            <a:endParaRPr lang="en-US" altLang="ko-KR" dirty="0" smtClean="0"/>
          </a:p>
          <a:p>
            <a:endParaRPr lang="en-US" altLang="ko-KR" sz="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장화로 </a:t>
            </a:r>
            <a:r>
              <a:rPr lang="ko-KR" altLang="en-US" dirty="0" err="1" smtClean="0"/>
              <a:t>갈아신고</a:t>
            </a:r>
            <a:r>
              <a:rPr lang="ko-KR" altLang="en-US" dirty="0" smtClean="0"/>
              <a:t> 활동해요</a:t>
            </a:r>
            <a:endParaRPr lang="en-US" altLang="ko-KR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7221271" y="4396039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커다란 놀이기구는 안전하게 사용해요</a:t>
            </a:r>
            <a:endParaRPr lang="en-US" altLang="ko-KR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7221270" y="5748483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 smtClean="0"/>
              <a:t>친구들에게 모래를 뿌리지 않아요</a:t>
            </a:r>
            <a:endParaRPr lang="en-US" altLang="ko-KR" sz="2000" b="1" dirty="0" smtClean="0"/>
          </a:p>
        </p:txBody>
      </p:sp>
      <p:grpSp>
        <p:nvGrpSpPr>
          <p:cNvPr id="30" name="그룹 29"/>
          <p:cNvGrpSpPr/>
          <p:nvPr/>
        </p:nvGrpSpPr>
        <p:grpSpPr>
          <a:xfrm>
            <a:off x="7029020" y="1928553"/>
            <a:ext cx="2547902" cy="674843"/>
            <a:chOff x="6984575" y="2163199"/>
            <a:chExt cx="2547902" cy="674843"/>
          </a:xfrm>
        </p:grpSpPr>
        <p:pic>
          <p:nvPicPr>
            <p:cNvPr id="31" name="그림 30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2" name="직사각형 31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7029680" y="3669436"/>
            <a:ext cx="2547902" cy="674843"/>
            <a:chOff x="6984575" y="2163199"/>
            <a:chExt cx="2547902" cy="674843"/>
          </a:xfrm>
        </p:grpSpPr>
        <p:pic>
          <p:nvPicPr>
            <p:cNvPr id="34" name="그림 33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5" name="직사각형 34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7029021" y="5005343"/>
            <a:ext cx="2547902" cy="674843"/>
            <a:chOff x="6984575" y="2163199"/>
            <a:chExt cx="2547902" cy="674843"/>
          </a:xfrm>
        </p:grpSpPr>
        <p:pic>
          <p:nvPicPr>
            <p:cNvPr id="37" name="그림 3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8" name="직사각형 37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2" y="1405952"/>
            <a:ext cx="6058487" cy="4543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520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517340" y="228600"/>
            <a:ext cx="3809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만들기 공방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271" y="2658124"/>
            <a:ext cx="4851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다양한 만들기 재료를 이용해 유아 스스로 자유롭게 만들기를 합니다 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그림을 그리거나 찰흙 활동 등 다양한 활동을 즐깁니다</a:t>
            </a:r>
            <a:r>
              <a:rPr lang="en-US" altLang="ko-KR" dirty="0" smtClean="0"/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21271" y="4473675"/>
            <a:ext cx="437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가위 등 만들기 도구를 사용할 때 </a:t>
            </a: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err="1" smtClean="0"/>
              <a:t>조심히</a:t>
            </a:r>
            <a:r>
              <a:rPr lang="ko-KR" altLang="en-US" dirty="0" smtClean="0"/>
              <a:t> 사용해요</a:t>
            </a:r>
            <a:endParaRPr lang="en-US" altLang="ko-KR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7221270" y="5826119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 smtClean="0"/>
              <a:t>의자에 앉아서 활동해요</a:t>
            </a:r>
            <a:endParaRPr lang="en-US" altLang="ko-KR" sz="2000" b="1" dirty="0" smtClean="0"/>
          </a:p>
        </p:txBody>
      </p:sp>
      <p:grpSp>
        <p:nvGrpSpPr>
          <p:cNvPr id="30" name="그룹 29"/>
          <p:cNvGrpSpPr/>
          <p:nvPr/>
        </p:nvGrpSpPr>
        <p:grpSpPr>
          <a:xfrm>
            <a:off x="7029020" y="1928553"/>
            <a:ext cx="2547902" cy="674843"/>
            <a:chOff x="6984575" y="2163199"/>
            <a:chExt cx="2547902" cy="674843"/>
          </a:xfrm>
        </p:grpSpPr>
        <p:pic>
          <p:nvPicPr>
            <p:cNvPr id="31" name="그림 30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2" name="직사각형 31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7029680" y="3747072"/>
            <a:ext cx="2547902" cy="674843"/>
            <a:chOff x="6984575" y="2163199"/>
            <a:chExt cx="2547902" cy="674843"/>
          </a:xfrm>
        </p:grpSpPr>
        <p:pic>
          <p:nvPicPr>
            <p:cNvPr id="34" name="그림 33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5" name="직사각형 34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7029021" y="5082979"/>
            <a:ext cx="2547902" cy="674843"/>
            <a:chOff x="6984575" y="2163199"/>
            <a:chExt cx="2547902" cy="674843"/>
          </a:xfrm>
        </p:grpSpPr>
        <p:pic>
          <p:nvPicPr>
            <p:cNvPr id="37" name="그림 3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8" name="직사각형 37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5" y="1509622"/>
            <a:ext cx="6306119" cy="4729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40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482834" y="-73502"/>
            <a:ext cx="38090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물로 그림을</a:t>
            </a:r>
            <a:endParaRPr lang="en-US" altLang="ko-KR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그려요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58591" y="4395398"/>
            <a:ext cx="437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물을 묻힌 후에는 아래에 있는 수건에 붓을 털어 물의 양을 조절해요 </a:t>
            </a:r>
            <a:endParaRPr lang="en-US" altLang="ko-KR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7258591" y="5775964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 smtClean="0"/>
              <a:t>붓을 던지지 않아요</a:t>
            </a:r>
            <a:endParaRPr lang="en-US" altLang="ko-KR" sz="2000" b="1" dirty="0" smtClean="0"/>
          </a:p>
        </p:txBody>
      </p:sp>
      <p:grpSp>
        <p:nvGrpSpPr>
          <p:cNvPr id="42" name="그룹 41"/>
          <p:cNvGrpSpPr/>
          <p:nvPr/>
        </p:nvGrpSpPr>
        <p:grpSpPr>
          <a:xfrm>
            <a:off x="7070971" y="1945869"/>
            <a:ext cx="2547902" cy="674843"/>
            <a:chOff x="6984575" y="2163199"/>
            <a:chExt cx="2547902" cy="674843"/>
          </a:xfrm>
        </p:grpSpPr>
        <p:pic>
          <p:nvPicPr>
            <p:cNvPr id="43" name="그림 42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44" name="직사각형 43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7070971" y="3634300"/>
            <a:ext cx="2547902" cy="674843"/>
            <a:chOff x="6984575" y="2163199"/>
            <a:chExt cx="2547902" cy="674843"/>
          </a:xfrm>
        </p:grpSpPr>
        <p:pic>
          <p:nvPicPr>
            <p:cNvPr id="46" name="그림 45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47" name="직사각형 46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7070972" y="5022659"/>
            <a:ext cx="2547902" cy="674843"/>
            <a:chOff x="6984575" y="2163199"/>
            <a:chExt cx="2547902" cy="674843"/>
          </a:xfrm>
        </p:grpSpPr>
        <p:pic>
          <p:nvPicPr>
            <p:cNvPr id="49" name="그림 4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50" name="직사각형 4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8" name="그림 7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4" y="614696"/>
            <a:ext cx="6436800" cy="56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7258591" y="2662449"/>
            <a:ext cx="4851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붓에 물을 묻혀서 </a:t>
            </a:r>
            <a:r>
              <a:rPr lang="ko-KR" altLang="en-US" dirty="0" err="1" smtClean="0"/>
              <a:t>오석판에</a:t>
            </a:r>
            <a:r>
              <a:rPr lang="ko-KR" altLang="en-US" dirty="0" smtClean="0"/>
              <a:t> 그림을 그려요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물이 수증기가 되어 그림이 사라지는 현상을 관찰해요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18959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14434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9128657" y="-127976"/>
            <a:ext cx="29033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LED</a:t>
            </a:r>
          </a:p>
          <a:p>
            <a:pPr algn="ctr"/>
            <a:r>
              <a:rPr lang="ko-KR" alt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샌드아트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80208" y="2685699"/>
            <a:ext cx="4851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/>
              <a:t>샌드테이블에서</a:t>
            </a:r>
            <a:r>
              <a:rPr lang="ko-KR" altLang="en-US" dirty="0" smtClean="0"/>
              <a:t> 펼쳐지는 알록달록 조명 위에 모래를 이용해 그림이나 글자를 그려보아요 </a:t>
            </a:r>
            <a:endParaRPr lang="en-US" altLang="ko-KR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7180207" y="4333136"/>
            <a:ext cx="437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친구에게 모래를 뿌리면 친구의 눈이나 입에 모래가 들어갈 수 있어요</a:t>
            </a:r>
            <a:endParaRPr lang="en-US" altLang="ko-KR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7180208" y="5741829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 smtClean="0"/>
              <a:t>친구에게 모래를 뿌리지 않아요 </a:t>
            </a:r>
            <a:endParaRPr lang="en-US" altLang="ko-KR" sz="2000" b="1" dirty="0" smtClean="0"/>
          </a:p>
        </p:txBody>
      </p:sp>
      <p:grpSp>
        <p:nvGrpSpPr>
          <p:cNvPr id="30" name="그룹 29"/>
          <p:cNvGrpSpPr/>
          <p:nvPr/>
        </p:nvGrpSpPr>
        <p:grpSpPr>
          <a:xfrm>
            <a:off x="7029020" y="1920011"/>
            <a:ext cx="2547902" cy="674843"/>
            <a:chOff x="6984575" y="2163199"/>
            <a:chExt cx="2547902" cy="674843"/>
          </a:xfrm>
        </p:grpSpPr>
        <p:pic>
          <p:nvPicPr>
            <p:cNvPr id="31" name="그림 30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2" name="직사각형 31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7029019" y="3573410"/>
            <a:ext cx="2547902" cy="674843"/>
            <a:chOff x="6984575" y="2163199"/>
            <a:chExt cx="2547902" cy="674843"/>
          </a:xfrm>
        </p:grpSpPr>
        <p:pic>
          <p:nvPicPr>
            <p:cNvPr id="34" name="그림 33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5" name="직사각형 34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7029021" y="5005343"/>
            <a:ext cx="2547902" cy="674843"/>
            <a:chOff x="6984575" y="2163199"/>
            <a:chExt cx="2547902" cy="674843"/>
          </a:xfrm>
        </p:grpSpPr>
        <p:pic>
          <p:nvPicPr>
            <p:cNvPr id="37" name="그림 3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8" name="직사각형 37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2" y="286083"/>
            <a:ext cx="4413163" cy="3309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8" b="8016"/>
          <a:stretch/>
        </p:blipFill>
        <p:spPr>
          <a:xfrm>
            <a:off x="2260315" y="3746065"/>
            <a:ext cx="4302650" cy="2678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18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14434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765794" y="275900"/>
            <a:ext cx="34083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촉촉이 모래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80208" y="2685699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공룡 모형과 </a:t>
            </a:r>
            <a:r>
              <a:rPr lang="ko-KR" altLang="en-US" dirty="0" err="1"/>
              <a:t>찍기틀을</a:t>
            </a:r>
            <a:r>
              <a:rPr lang="ko-KR" altLang="en-US" dirty="0"/>
              <a:t> 이용하여 공룡이 </a:t>
            </a:r>
            <a:r>
              <a:rPr lang="ko-KR" altLang="en-US" dirty="0" smtClean="0"/>
              <a:t>  사는 시대를 </a:t>
            </a:r>
            <a:r>
              <a:rPr lang="ko-KR" altLang="en-US" dirty="0"/>
              <a:t>꾸며 보아요</a:t>
            </a:r>
            <a:endParaRPr lang="en-US" altLang="ko-KR" dirty="0"/>
          </a:p>
        </p:txBody>
      </p:sp>
      <p:sp>
        <p:nvSpPr>
          <p:cNvPr id="28" name="TextBox 27"/>
          <p:cNvSpPr txBox="1"/>
          <p:nvPr/>
        </p:nvSpPr>
        <p:spPr>
          <a:xfrm>
            <a:off x="7180207" y="4333136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사용한 교구는 제자리에 정리해요</a:t>
            </a:r>
            <a:endParaRPr lang="en-US" altLang="ko-KR" dirty="0"/>
          </a:p>
        </p:txBody>
      </p:sp>
      <p:sp>
        <p:nvSpPr>
          <p:cNvPr id="29" name="TextBox 28"/>
          <p:cNvSpPr txBox="1"/>
          <p:nvPr/>
        </p:nvSpPr>
        <p:spPr>
          <a:xfrm>
            <a:off x="7180208" y="5741829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 smtClean="0"/>
              <a:t>친구에게 </a:t>
            </a:r>
            <a:r>
              <a:rPr lang="ko-KR" altLang="en-US" sz="2000" b="1" smtClean="0"/>
              <a:t>모래를 던지지 </a:t>
            </a:r>
            <a:r>
              <a:rPr lang="ko-KR" altLang="en-US" sz="2000" b="1" dirty="0" smtClean="0"/>
              <a:t>않아요 </a:t>
            </a:r>
            <a:endParaRPr lang="en-US" altLang="ko-KR" sz="2000" b="1" dirty="0" smtClean="0"/>
          </a:p>
        </p:txBody>
      </p:sp>
      <p:grpSp>
        <p:nvGrpSpPr>
          <p:cNvPr id="30" name="그룹 29"/>
          <p:cNvGrpSpPr/>
          <p:nvPr/>
        </p:nvGrpSpPr>
        <p:grpSpPr>
          <a:xfrm>
            <a:off x="7029020" y="1920011"/>
            <a:ext cx="2547902" cy="674843"/>
            <a:chOff x="6984575" y="2163199"/>
            <a:chExt cx="2547902" cy="674843"/>
          </a:xfrm>
        </p:grpSpPr>
        <p:pic>
          <p:nvPicPr>
            <p:cNvPr id="31" name="그림 30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2" name="직사각형 31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7029019" y="3573410"/>
            <a:ext cx="2547902" cy="674843"/>
            <a:chOff x="6984575" y="2163199"/>
            <a:chExt cx="2547902" cy="674843"/>
          </a:xfrm>
        </p:grpSpPr>
        <p:pic>
          <p:nvPicPr>
            <p:cNvPr id="34" name="그림 33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5" name="직사각형 34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7029021" y="5005343"/>
            <a:ext cx="2547902" cy="674843"/>
            <a:chOff x="6984575" y="2163199"/>
            <a:chExt cx="2547902" cy="674843"/>
          </a:xfrm>
        </p:grpSpPr>
        <p:pic>
          <p:nvPicPr>
            <p:cNvPr id="37" name="그림 3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8" name="직사각형 37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9" y="1199844"/>
            <a:ext cx="6523801" cy="4892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21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7627" y="883449"/>
            <a:ext cx="7447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즐겁고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안전한</a:t>
            </a:r>
            <a:endParaRPr lang="en-US" altLang="ko-KR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체험을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해요</a:t>
            </a:r>
            <a:r>
              <a:rPr lang="en-US" altLang="ko-KR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~</a:t>
            </a:r>
            <a:endParaRPr lang="ko-KR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" y="3541139"/>
            <a:ext cx="2635586" cy="314814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421">
            <a:off x="2635586" y="3292945"/>
            <a:ext cx="2802905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1633</TotalTime>
  <Words>156</Words>
  <Application>Microsoft Office PowerPoint</Application>
  <PresentationFormat>와이드스크린</PresentationFormat>
  <Paragraphs>51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HY나무L</vt:lpstr>
      <vt:lpstr>HY헤드라인M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user</cp:lastModifiedBy>
  <cp:revision>145</cp:revision>
  <cp:lastPrinted>2020-03-13T00:36:54Z</cp:lastPrinted>
  <dcterms:created xsi:type="dcterms:W3CDTF">2018-03-23T07:52:42Z</dcterms:created>
  <dcterms:modified xsi:type="dcterms:W3CDTF">2022-01-06T00:30:46Z</dcterms:modified>
</cp:coreProperties>
</file>