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64" r:id="rId3"/>
    <p:sldId id="286" r:id="rId4"/>
    <p:sldId id="287" r:id="rId5"/>
    <p:sldId id="288" r:id="rId6"/>
    <p:sldId id="290" r:id="rId7"/>
    <p:sldId id="291" r:id="rId8"/>
    <p:sldId id="282" r:id="rId9"/>
  </p:sldIdLst>
  <p:sldSz cx="12192000" cy="6858000"/>
  <p:notesSz cx="6865938" cy="99980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6DE"/>
    <a:srgbClr val="008000"/>
    <a:srgbClr val="44D044"/>
    <a:srgbClr val="006400"/>
    <a:srgbClr val="CCECFF"/>
    <a:srgbClr val="66FF66"/>
    <a:srgbClr val="CCFF66"/>
    <a:srgbClr val="CEEAB0"/>
    <a:srgbClr val="77EE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45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5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8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5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57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2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0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7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7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3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32A80-4F86-45C4-A7B0-0FB1C4AC8CC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A6919-DCD4-452F-A076-5B7620B1C86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5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77EE00"/>
            </a:gs>
            <a:gs pos="55000">
              <a:srgbClr val="CEEAB0"/>
            </a:gs>
            <a:gs pos="100000">
              <a:srgbClr val="EBF6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/>
          <p:nvPr/>
        </p:nvSpPr>
        <p:spPr>
          <a:xfrm>
            <a:off x="4419236" y="0"/>
            <a:ext cx="7772764" cy="5222918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3848" y="857133"/>
            <a:ext cx="5134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청개구리마을</a:t>
            </a:r>
            <a:endParaRPr lang="en-US" altLang="ko-KR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사전안전교육</a:t>
            </a:r>
            <a:endParaRPr lang="ko-KR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03" y="3541139"/>
            <a:ext cx="4841239" cy="80144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9" y="2611459"/>
            <a:ext cx="5519100" cy="395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7EE00"/>
            </a:gs>
            <a:gs pos="41000">
              <a:srgbClr val="CEEAB0"/>
            </a:gs>
            <a:gs pos="100000">
              <a:srgbClr val="EBF6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endParaRPr lang="ko-KR" altLang="en-US" sz="6000" dirty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72641" y="3946951"/>
            <a:ext cx="4372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기차를 탈 때</a:t>
            </a:r>
            <a:r>
              <a:rPr lang="en-US" altLang="ko-KR" dirty="0"/>
              <a:t> </a:t>
            </a:r>
            <a:r>
              <a:rPr lang="ko-KR" altLang="en-US" dirty="0" smtClean="0"/>
              <a:t>손을 내밀면 옆 안전망에 </a:t>
            </a:r>
            <a:endParaRPr lang="en-US" altLang="ko-KR" dirty="0" smtClean="0"/>
          </a:p>
          <a:p>
            <a:r>
              <a:rPr lang="ko-KR" altLang="en-US" dirty="0" smtClean="0"/>
              <a:t>부딪힐 수 있어요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기차를 탈 때 일어서면 위험해요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endParaRPr lang="en-US" altLang="ko-KR" b="1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7365073" y="5582900"/>
            <a:ext cx="4372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1. </a:t>
            </a:r>
            <a:r>
              <a:rPr lang="ko-KR" altLang="en-US" sz="1600" b="1" dirty="0"/>
              <a:t>안전벨트를 </a:t>
            </a:r>
            <a:r>
              <a:rPr lang="ko-KR" altLang="en-US" sz="1600" b="1" dirty="0" smtClean="0"/>
              <a:t>메요</a:t>
            </a:r>
            <a:r>
              <a:rPr lang="en-US" altLang="ko-KR" sz="1600" b="1" dirty="0" smtClean="0"/>
              <a:t>.</a:t>
            </a:r>
            <a:endParaRPr lang="en-US" altLang="ko-KR" sz="1600" b="1" dirty="0"/>
          </a:p>
          <a:p>
            <a:r>
              <a:rPr lang="en-US" altLang="ko-KR" sz="1600" b="1" dirty="0"/>
              <a:t>2. </a:t>
            </a:r>
            <a:r>
              <a:rPr lang="ko-KR" altLang="en-US" sz="1600" b="1" dirty="0" smtClean="0"/>
              <a:t>손잡이를 잡고 바른 자세로 타요</a:t>
            </a:r>
            <a:r>
              <a:rPr lang="en-US" altLang="ko-KR" sz="1600" b="1" dirty="0" smtClean="0"/>
              <a:t>.</a:t>
            </a:r>
            <a:r>
              <a:rPr lang="ko-KR" altLang="en-US" sz="1600" b="1" dirty="0" smtClean="0"/>
              <a:t> </a:t>
            </a:r>
            <a:endParaRPr lang="en-US" altLang="ko-KR" sz="1200" b="1" dirty="0" smtClean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966504" y="269546"/>
            <a:ext cx="2903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기차타기</a:t>
            </a:r>
            <a:endParaRPr lang="en-US" altLang="ko-KR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7" name="그림 6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7003419" y="3228192"/>
            <a:ext cx="2547902" cy="674843"/>
            <a:chOff x="6984575" y="2163199"/>
            <a:chExt cx="2547902" cy="674843"/>
          </a:xfrm>
        </p:grpSpPr>
        <p:pic>
          <p:nvPicPr>
            <p:cNvPr id="19" name="그림 18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64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4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7003419" y="4809858"/>
            <a:ext cx="2547902" cy="674843"/>
            <a:chOff x="6984575" y="2163199"/>
            <a:chExt cx="2547902" cy="674843"/>
          </a:xfrm>
        </p:grpSpPr>
        <p:pic>
          <p:nvPicPr>
            <p:cNvPr id="22" name="그림 21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2196306" y="206997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9" name="_x366924184" descr="EMB000055d422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t="12819" r="11406" b="20145"/>
          <a:stretch>
            <a:fillRect/>
          </a:stretch>
        </p:blipFill>
        <p:spPr bwMode="auto">
          <a:xfrm>
            <a:off x="307571" y="269547"/>
            <a:ext cx="6390879" cy="6297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180208" y="2572612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기차 안에 앉아서 안전벨트를 매고</a:t>
            </a:r>
            <a:r>
              <a:rPr lang="en-US" altLang="ko-KR" dirty="0" smtClean="0"/>
              <a:t> </a:t>
            </a:r>
          </a:p>
          <a:p>
            <a:r>
              <a:rPr lang="ko-KR" altLang="en-US" dirty="0" smtClean="0"/>
              <a:t>재미있게 타요</a:t>
            </a:r>
            <a:r>
              <a:rPr lang="en-US" altLang="ko-K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879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7EE00"/>
            </a:gs>
            <a:gs pos="36000">
              <a:srgbClr val="CEEAB0"/>
            </a:gs>
            <a:gs pos="100000">
              <a:srgbClr val="EBF6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endParaRPr lang="ko-KR" altLang="en-US" sz="6000" dirty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03419" y="2612016"/>
            <a:ext cx="5473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썰매 손잡이를 잡고 안전하고 재미있게 내려와요</a:t>
            </a:r>
            <a:r>
              <a:rPr lang="en-US" altLang="ko-KR" dirty="0" smtClean="0"/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30084" y="3714039"/>
            <a:ext cx="43724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50" dirty="0" smtClean="0"/>
              <a:t>썰매를 들고 올라갈 때 앞 친구 썰매에 </a:t>
            </a:r>
            <a:endParaRPr lang="en-US" altLang="ko-KR" sz="1750" dirty="0" smtClean="0"/>
          </a:p>
          <a:p>
            <a:r>
              <a:rPr lang="ko-KR" altLang="en-US" sz="1750" dirty="0" smtClean="0"/>
              <a:t>부딪히지 않게 천천히 올라가요</a:t>
            </a:r>
            <a:r>
              <a:rPr lang="en-US" altLang="ko-KR" sz="1750" dirty="0" smtClean="0"/>
              <a:t>.</a:t>
            </a:r>
            <a:r>
              <a:rPr lang="ko-KR" altLang="en-US" sz="1750" dirty="0" smtClean="0"/>
              <a:t> </a:t>
            </a:r>
            <a:endParaRPr lang="en-US" altLang="ko-KR" sz="1750" dirty="0" smtClean="0"/>
          </a:p>
          <a:p>
            <a:r>
              <a:rPr lang="ko-KR" altLang="en-US" sz="1750" dirty="0" err="1" smtClean="0"/>
              <a:t>썰매장</a:t>
            </a:r>
            <a:r>
              <a:rPr lang="ko-KR" altLang="en-US" sz="1750" dirty="0" smtClean="0"/>
              <a:t> 안에 친구들이 있으면 내려오는 </a:t>
            </a:r>
            <a:endParaRPr lang="en-US" altLang="ko-KR" sz="1750" dirty="0" smtClean="0"/>
          </a:p>
          <a:p>
            <a:r>
              <a:rPr lang="ko-KR" altLang="en-US" sz="1750" dirty="0" smtClean="0"/>
              <a:t>썰매에 부딪힐 수 있어요</a:t>
            </a:r>
            <a:r>
              <a:rPr lang="en-US" altLang="ko-KR" sz="1750" dirty="0" smtClean="0"/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97579" y="5478292"/>
            <a:ext cx="437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썰매의 </a:t>
            </a:r>
            <a:r>
              <a:rPr lang="ko-KR" altLang="en-US" sz="2000" b="1" dirty="0" smtClean="0"/>
              <a:t>양 </a:t>
            </a:r>
            <a:r>
              <a:rPr lang="ko-KR" altLang="en-US" sz="2000" b="1" dirty="0"/>
              <a:t>옆 검은 손잡이를 </a:t>
            </a:r>
            <a:r>
              <a:rPr lang="ko-KR" altLang="en-US" sz="2000" b="1" dirty="0" smtClean="0"/>
              <a:t>잡고 </a:t>
            </a:r>
            <a:endParaRPr lang="en-US" altLang="ko-KR" sz="2000" b="1" dirty="0" smtClean="0"/>
          </a:p>
          <a:p>
            <a:r>
              <a:rPr lang="ko-KR" altLang="en-US" sz="2000" b="1" dirty="0" smtClean="0"/>
              <a:t>내려와요</a:t>
            </a:r>
            <a:r>
              <a:rPr lang="en-US" altLang="ko-KR" sz="2000" b="1" dirty="0" smtClean="0"/>
              <a:t>.</a:t>
            </a:r>
            <a:r>
              <a:rPr lang="ko-KR" altLang="en-US" sz="2000" b="1" dirty="0" smtClean="0"/>
              <a:t> </a:t>
            </a:r>
            <a:r>
              <a:rPr lang="en-US" altLang="ko-KR" sz="1600" b="1" dirty="0" smtClean="0"/>
              <a:t>(</a:t>
            </a:r>
            <a:r>
              <a:rPr lang="ko-KR" altLang="en-US" sz="1600" b="1" dirty="0" err="1" smtClean="0"/>
              <a:t>흰줄은</a:t>
            </a:r>
            <a:r>
              <a:rPr lang="ko-KR" altLang="en-US" sz="1600" b="1" dirty="0" smtClean="0"/>
              <a:t> 썰매 안으로 넣어주세요</a:t>
            </a:r>
            <a:r>
              <a:rPr lang="en-US" altLang="ko-KR" sz="1600" b="1" dirty="0" smtClean="0"/>
              <a:t>.)</a:t>
            </a:r>
            <a:endParaRPr lang="en-US" altLang="ko-KR" sz="1600" b="1" dirty="0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966504" y="269546"/>
            <a:ext cx="2903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썰매타기</a:t>
            </a:r>
            <a:endParaRPr lang="en-US" altLang="ko-K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7" name="그림 6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6935925" y="3001803"/>
            <a:ext cx="2547902" cy="674843"/>
            <a:chOff x="6984575" y="2163199"/>
            <a:chExt cx="2547902" cy="674843"/>
          </a:xfrm>
        </p:grpSpPr>
        <p:pic>
          <p:nvPicPr>
            <p:cNvPr id="19" name="그림 18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8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6910987" y="4803449"/>
            <a:ext cx="2547902" cy="674843"/>
            <a:chOff x="6984575" y="2163199"/>
            <a:chExt cx="2547902" cy="674843"/>
          </a:xfrm>
        </p:grpSpPr>
        <p:pic>
          <p:nvPicPr>
            <p:cNvPr id="22" name="그림 21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4733" y="46368"/>
            <a:ext cx="4915068" cy="54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374077024" descr="EMB000055d422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4" t="14482" r="9137" b="19186"/>
          <a:stretch>
            <a:fillRect/>
          </a:stretch>
        </p:blipFill>
        <p:spPr bwMode="auto">
          <a:xfrm>
            <a:off x="338226" y="263084"/>
            <a:ext cx="5457643" cy="4877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01600">
              <a:srgbClr val="CCFF66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sp>
        <p:nvSpPr>
          <p:cNvPr id="8" name="아래쪽 화살표 7"/>
          <p:cNvSpPr/>
          <p:nvPr/>
        </p:nvSpPr>
        <p:spPr>
          <a:xfrm>
            <a:off x="8966504" y="2427316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67" y="3920195"/>
            <a:ext cx="3663823" cy="2688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7" name="_x106287608" descr="EMB00003194c09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74" b="72024" l="16629" r="874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29967" r="13773" b="29034"/>
          <a:stretch>
            <a:fillRect/>
          </a:stretch>
        </p:blipFill>
        <p:spPr bwMode="auto">
          <a:xfrm rot="14382740">
            <a:off x="1973371" y="1909641"/>
            <a:ext cx="375192" cy="2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0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0.08529 0.228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7EE00"/>
            </a:gs>
            <a:gs pos="39000">
              <a:srgbClr val="CEEAB0"/>
            </a:gs>
            <a:gs pos="100000">
              <a:srgbClr val="EBF6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endParaRPr lang="ko-KR" altLang="en-US" sz="6000" dirty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80208" y="2605032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비눗방울</a:t>
            </a:r>
            <a:r>
              <a:rPr lang="ko-KR" altLang="en-US" dirty="0" smtClean="0"/>
              <a:t> 채를 용기에 살짝 </a:t>
            </a:r>
            <a:r>
              <a:rPr lang="ko-KR" altLang="en-US" dirty="0" err="1" smtClean="0"/>
              <a:t>담궜</a:t>
            </a:r>
            <a:r>
              <a:rPr lang="ko-KR" altLang="en-US" dirty="0" smtClean="0"/>
              <a:t> 다 꺼낸 후 </a:t>
            </a:r>
            <a:endParaRPr lang="en-US" altLang="ko-KR" dirty="0" smtClean="0"/>
          </a:p>
          <a:p>
            <a:r>
              <a:rPr lang="ko-KR" altLang="en-US" dirty="0" smtClean="0"/>
              <a:t>원하는 방향으로 불거나 움직여요</a:t>
            </a:r>
            <a:r>
              <a:rPr lang="en-US" altLang="ko-KR" dirty="0" smtClean="0"/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72640" y="4002823"/>
            <a:ext cx="4372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비눗방울을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만들때</a:t>
            </a:r>
            <a:r>
              <a:rPr lang="ko-KR" altLang="en-US" dirty="0" smtClean="0"/>
              <a:t> 옆의 친구 눈에 들어가지 않도록 해요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비눗방울을</a:t>
            </a:r>
            <a:r>
              <a:rPr lang="ko-KR" altLang="en-US" dirty="0" smtClean="0"/>
              <a:t> 잡으려고 뛰어가지 않아요</a:t>
            </a:r>
            <a:r>
              <a:rPr lang="en-US" altLang="ko-KR" dirty="0" smtClean="0"/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55408" y="5781814"/>
            <a:ext cx="5944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옆 친구를 향해 </a:t>
            </a:r>
            <a:r>
              <a:rPr lang="ko-KR" altLang="en-US" sz="2000" b="1" dirty="0" err="1" smtClean="0"/>
              <a:t>비눗방울을</a:t>
            </a:r>
            <a:r>
              <a:rPr lang="ko-KR" altLang="en-US" sz="2000" b="1" dirty="0" smtClean="0"/>
              <a:t> 만들지 않아요</a:t>
            </a:r>
            <a:r>
              <a:rPr lang="en-US" altLang="ko-KR" sz="2000" b="1" dirty="0" smtClean="0"/>
              <a:t>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966504" y="269546"/>
            <a:ext cx="2903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비눗방울</a:t>
            </a:r>
            <a:endParaRPr lang="en-US" altLang="ko-K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7" name="그림 6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7003419" y="3292762"/>
            <a:ext cx="2547902" cy="674843"/>
            <a:chOff x="6984575" y="2163199"/>
            <a:chExt cx="2547902" cy="674843"/>
          </a:xfrm>
        </p:grpSpPr>
        <p:pic>
          <p:nvPicPr>
            <p:cNvPr id="19" name="그림 18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8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7003419" y="5005785"/>
            <a:ext cx="2547902" cy="674843"/>
            <a:chOff x="6984575" y="2163199"/>
            <a:chExt cx="2547902" cy="674843"/>
          </a:xfrm>
        </p:grpSpPr>
        <p:pic>
          <p:nvPicPr>
            <p:cNvPr id="22" name="그림 21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1" y="0"/>
            <a:ext cx="44648117" cy="126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45065" y="-457200"/>
            <a:ext cx="1452520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0"/>
            <a:ext cx="904225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45922" y="-2858762"/>
            <a:ext cx="90850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242968104" descr="EMB0000286c3a8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6"/>
          <a:stretch>
            <a:fillRect/>
          </a:stretch>
        </p:blipFill>
        <p:spPr bwMode="auto">
          <a:xfrm>
            <a:off x="231222" y="234365"/>
            <a:ext cx="4480590" cy="4448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01600">
              <a:srgbClr val="44D044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33" y="2605032"/>
            <a:ext cx="3135028" cy="3949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36609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7EE00"/>
            </a:gs>
            <a:gs pos="38000">
              <a:srgbClr val="CEEAB0"/>
            </a:gs>
            <a:gs pos="100000">
              <a:srgbClr val="EBF6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endParaRPr lang="ko-KR" altLang="en-US" sz="6000" dirty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80208" y="2605032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청개구리 마을을 산책하며 동화 속 주인공들을 만나고 함께 사진을 찍어보아요</a:t>
            </a:r>
            <a:r>
              <a:rPr lang="en-US" altLang="ko-KR" dirty="0" smtClean="0"/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72641" y="4151420"/>
            <a:ext cx="437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뛰면 넘어 질 수 있어요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꽃을 밟지 않도록 해요</a:t>
            </a:r>
            <a:r>
              <a:rPr lang="en-US" altLang="ko-KR" dirty="0" smtClean="0"/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59624" y="5676024"/>
            <a:ext cx="437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천천히 걸어가요</a:t>
            </a:r>
            <a:r>
              <a:rPr lang="en-US" altLang="ko-KR" sz="2000" b="1" dirty="0" smtClean="0"/>
              <a:t>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608968" y="-100793"/>
            <a:ext cx="35830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청개구리</a:t>
            </a:r>
            <a:endParaRPr lang="en-US" altLang="ko-KR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동화친구들</a:t>
            </a:r>
            <a:endParaRPr lang="en-US" altLang="ko-K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7" name="그림 6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7003420" y="3340709"/>
            <a:ext cx="2547902" cy="674843"/>
            <a:chOff x="6984575" y="2163199"/>
            <a:chExt cx="2547902" cy="674843"/>
          </a:xfrm>
        </p:grpSpPr>
        <p:pic>
          <p:nvPicPr>
            <p:cNvPr id="19" name="그림 18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8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7003420" y="5001181"/>
            <a:ext cx="2547902" cy="674843"/>
            <a:chOff x="6984575" y="2163199"/>
            <a:chExt cx="2547902" cy="674843"/>
          </a:xfrm>
        </p:grpSpPr>
        <p:pic>
          <p:nvPicPr>
            <p:cNvPr id="22" name="그림 21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76846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04799" y="110067"/>
            <a:ext cx="207733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3871361" y="-3120846"/>
            <a:ext cx="615347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3" y="245534"/>
            <a:ext cx="5727210" cy="3564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artDeco"/>
            <a:contourClr>
              <a:srgbClr val="C0C0C0"/>
            </a:contourClr>
          </a:sp3d>
        </p:spPr>
      </p:pic>
      <p:pic>
        <p:nvPicPr>
          <p:cNvPr id="28" name="_x1019994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22936" y="3800134"/>
            <a:ext cx="2970108" cy="2227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9" name="_x3772927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981280" y="4236930"/>
            <a:ext cx="2499906" cy="187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rgbClr val="66FF66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" name="_x3772927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637159" y="4899378"/>
            <a:ext cx="1873613" cy="1405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rgbClr val="66FF66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1" name="_x37729272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928982" y="3908666"/>
            <a:ext cx="2103366" cy="1577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rgbClr val="66FF66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4239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7EE00"/>
            </a:gs>
            <a:gs pos="41000">
              <a:srgbClr val="CEEAB0"/>
            </a:gs>
            <a:gs pos="100000">
              <a:srgbClr val="EBF6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endParaRPr lang="ko-KR" altLang="en-US" sz="6000" dirty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80208" y="2605032"/>
            <a:ext cx="485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연못에 사는 동식물을 관찰하고 자연의 </a:t>
            </a:r>
            <a:endParaRPr lang="en-US" altLang="ko-KR" dirty="0" smtClean="0"/>
          </a:p>
          <a:p>
            <a:r>
              <a:rPr lang="ko-KR" altLang="en-US" dirty="0" smtClean="0"/>
              <a:t>아름다움을 느껴보아요</a:t>
            </a:r>
            <a:r>
              <a:rPr lang="en-US" altLang="ko-KR" dirty="0" smtClean="0"/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72641" y="4151420"/>
            <a:ext cx="437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연못에 빠지지 않도록 조심해요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  <p:sp>
        <p:nvSpPr>
          <p:cNvPr id="26" name="TextBox 25"/>
          <p:cNvSpPr txBox="1"/>
          <p:nvPr/>
        </p:nvSpPr>
        <p:spPr>
          <a:xfrm>
            <a:off x="7180208" y="5510748"/>
            <a:ext cx="4721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연못에 돌이나 다른 물건을 넣지 않아요</a:t>
            </a:r>
            <a:r>
              <a:rPr lang="en-US" altLang="ko-KR" sz="2000" b="1" dirty="0" smtClean="0"/>
              <a:t>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999755" y="-36306"/>
            <a:ext cx="29033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청개구리</a:t>
            </a:r>
            <a:endParaRPr lang="en-US" altLang="ko-KR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연못</a:t>
            </a:r>
            <a:endParaRPr lang="en-US" altLang="ko-K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6910987" y="1856709"/>
            <a:ext cx="2547902" cy="674843"/>
            <a:chOff x="6984575" y="2163199"/>
            <a:chExt cx="2547902" cy="674843"/>
          </a:xfrm>
        </p:grpSpPr>
        <p:pic>
          <p:nvPicPr>
            <p:cNvPr id="7" name="그림 6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7003420" y="3340709"/>
            <a:ext cx="2547902" cy="674843"/>
            <a:chOff x="6984575" y="2163199"/>
            <a:chExt cx="2547902" cy="674843"/>
          </a:xfrm>
        </p:grpSpPr>
        <p:pic>
          <p:nvPicPr>
            <p:cNvPr id="19" name="그림 18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8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7058210" y="4709517"/>
            <a:ext cx="2547902" cy="674843"/>
            <a:chOff x="6984575" y="2163199"/>
            <a:chExt cx="2547902" cy="674843"/>
          </a:xfrm>
        </p:grpSpPr>
        <p:pic>
          <p:nvPicPr>
            <p:cNvPr id="22" name="그림 21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32261" y="2951062"/>
            <a:ext cx="138562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8" name="_x3666874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49923">
            <a:off x="531130" y="3695995"/>
            <a:ext cx="5573232" cy="2925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9" name="_x36526336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37" y="280209"/>
            <a:ext cx="3223263" cy="32966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" name="_x3652633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7631" y="280209"/>
            <a:ext cx="3027101" cy="3321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3362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7EE00"/>
            </a:gs>
            <a:gs pos="40000">
              <a:srgbClr val="CEEAB0"/>
            </a:gs>
            <a:gs pos="100000">
              <a:srgbClr val="EBF6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6424347"/>
            <a:ext cx="2833152" cy="359276"/>
          </a:xfrm>
          <a:prstGeom prst="rect">
            <a:avLst/>
          </a:prstGeom>
        </p:spPr>
      </p:pic>
      <p:sp>
        <p:nvSpPr>
          <p:cNvPr id="23" name="자유형 22"/>
          <p:cNvSpPr/>
          <p:nvPr/>
        </p:nvSpPr>
        <p:spPr>
          <a:xfrm>
            <a:off x="8063345" y="1"/>
            <a:ext cx="4128655" cy="1928552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endParaRPr lang="ko-KR" altLang="en-US" sz="6000" dirty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40192" y="2656088"/>
            <a:ext cx="4851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손을 깨끗하게 씻어요</a:t>
            </a:r>
            <a:r>
              <a:rPr lang="en-US" altLang="ko-KR" dirty="0" smtClean="0"/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72641" y="4151420"/>
            <a:ext cx="437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물에 옷이 젖지 않도록 조심해요</a:t>
            </a:r>
            <a:r>
              <a:rPr lang="en-US" altLang="ko-KR" dirty="0" smtClean="0"/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83980" y="5478208"/>
            <a:ext cx="437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친구에게 물을 뿌리지 않아요</a:t>
            </a:r>
            <a:r>
              <a:rPr lang="en-US" altLang="ko-KR" sz="2000" b="1" dirty="0" smtClean="0"/>
              <a:t>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629560120" descr="EMB000035b4bb7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2" t="45482" r="92168" b="50099"/>
          <a:stretch>
            <a:fillRect/>
          </a:stretch>
        </p:blipFill>
        <p:spPr bwMode="auto">
          <a:xfrm>
            <a:off x="0" y="457200"/>
            <a:ext cx="161766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9306340" y="269546"/>
            <a:ext cx="2223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손씻기</a:t>
            </a:r>
            <a:endParaRPr lang="en-US" altLang="ko-K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7090786" y="1911700"/>
            <a:ext cx="2547902" cy="674843"/>
            <a:chOff x="6984575" y="2163199"/>
            <a:chExt cx="2547902" cy="674843"/>
          </a:xfrm>
        </p:grpSpPr>
        <p:pic>
          <p:nvPicPr>
            <p:cNvPr id="7" name="그림 6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7533212" y="2163199"/>
              <a:ext cx="19992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이용방법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7090786" y="3339882"/>
            <a:ext cx="2547902" cy="674843"/>
            <a:chOff x="6984575" y="2163199"/>
            <a:chExt cx="2547902" cy="674843"/>
          </a:xfrm>
        </p:grpSpPr>
        <p:pic>
          <p:nvPicPr>
            <p:cNvPr id="19" name="그림 18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8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주의해요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7090786" y="4685959"/>
            <a:ext cx="2547902" cy="674843"/>
            <a:chOff x="6984575" y="2163199"/>
            <a:chExt cx="2547902" cy="674843"/>
          </a:xfrm>
        </p:grpSpPr>
        <p:pic>
          <p:nvPicPr>
            <p:cNvPr id="22" name="그림 21" descr="Light Bulb Idea Enlightenment · Free vector graphic on Pixabay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75" y="2236058"/>
              <a:ext cx="538442" cy="601984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7533211" y="2163199"/>
              <a:ext cx="1999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36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tx1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안전약속</a:t>
              </a:r>
              <a:endParaRPr lang="en-US" altLang="ko-K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-1" y="0"/>
            <a:ext cx="1846620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43467464" descr="EMB0000286c3a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8" b="8560"/>
          <a:stretch>
            <a:fillRect/>
          </a:stretch>
        </p:blipFill>
        <p:spPr bwMode="auto">
          <a:xfrm>
            <a:off x="237725" y="483753"/>
            <a:ext cx="3318275" cy="4164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01600">
              <a:srgbClr val="44D044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01" y="1928553"/>
            <a:ext cx="2994784" cy="4311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63500">
              <a:srgbClr val="44D044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94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77EE00"/>
            </a:gs>
            <a:gs pos="47000">
              <a:srgbClr val="CEEAB0"/>
            </a:gs>
            <a:gs pos="100000">
              <a:srgbClr val="EBF6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/>
          <p:nvPr/>
        </p:nvSpPr>
        <p:spPr>
          <a:xfrm>
            <a:off x="4419236" y="0"/>
            <a:ext cx="7772764" cy="5222918"/>
          </a:xfrm>
          <a:custGeom>
            <a:avLst/>
            <a:gdLst>
              <a:gd name="connsiteX0" fmla="*/ 16495 w 7772764"/>
              <a:gd name="connsiteY0" fmla="*/ 0 h 5222918"/>
              <a:gd name="connsiteX1" fmla="*/ 7772764 w 7772764"/>
              <a:gd name="connsiteY1" fmla="*/ 0 h 5222918"/>
              <a:gd name="connsiteX2" fmla="*/ 7772764 w 7772764"/>
              <a:gd name="connsiteY2" fmla="*/ 4484203 h 5222918"/>
              <a:gd name="connsiteX3" fmla="*/ 7725041 w 7772764"/>
              <a:gd name="connsiteY3" fmla="*/ 4513469 h 5222918"/>
              <a:gd name="connsiteX4" fmla="*/ 2523745 w 7772764"/>
              <a:gd name="connsiteY4" fmla="*/ 4556408 h 5222918"/>
              <a:gd name="connsiteX5" fmla="*/ 804323 w 7772764"/>
              <a:gd name="connsiteY5" fmla="*/ 5026428 h 5222918"/>
              <a:gd name="connsiteX6" fmla="*/ 1064548 w 7772764"/>
              <a:gd name="connsiteY6" fmla="*/ 3325515 h 5222918"/>
              <a:gd name="connsiteX7" fmla="*/ 72 w 7772764"/>
              <a:gd name="connsiteY7" fmla="*/ 307130 h 52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2764" h="5222918">
                <a:moveTo>
                  <a:pt x="16495" y="0"/>
                </a:moveTo>
                <a:lnTo>
                  <a:pt x="7772764" y="0"/>
                </a:lnTo>
                <a:lnTo>
                  <a:pt x="7772764" y="4484203"/>
                </a:lnTo>
                <a:lnTo>
                  <a:pt x="7725041" y="4513469"/>
                </a:lnTo>
                <a:cubicBezTo>
                  <a:pt x="6170877" y="5419969"/>
                  <a:pt x="4175537" y="5482992"/>
                  <a:pt x="2523745" y="4556408"/>
                </a:cubicBezTo>
                <a:lnTo>
                  <a:pt x="804323" y="5026428"/>
                </a:lnTo>
                <a:lnTo>
                  <a:pt x="1064548" y="3325515"/>
                </a:lnTo>
                <a:cubicBezTo>
                  <a:pt x="343065" y="2429230"/>
                  <a:pt x="-5780" y="1364242"/>
                  <a:pt x="72" y="307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rgbClr val="44D044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4044" y="1006739"/>
            <a:ext cx="74479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즐겁고</a:t>
            </a:r>
            <a:r>
              <a:rPr lang="ko-KR" alt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안전한</a:t>
            </a:r>
            <a:endParaRPr lang="en-US" altLang="ko-KR" sz="6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체험을</a:t>
            </a:r>
            <a:r>
              <a:rPr lang="ko-KR" alt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해요</a:t>
            </a:r>
            <a:r>
              <a:rPr lang="en-US" altLang="ko-KR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~</a:t>
            </a:r>
            <a:endParaRPr lang="ko-KR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03" y="3541139"/>
            <a:ext cx="4841239" cy="801445"/>
          </a:xfrm>
          <a:prstGeom prst="rect">
            <a:avLst/>
          </a:prstGeom>
        </p:spPr>
      </p:pic>
      <p:pic>
        <p:nvPicPr>
          <p:cNvPr id="6" name="Picture 2" descr="C:\Users\Administrator\Desktop\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5" y="2261062"/>
            <a:ext cx="4531663" cy="431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15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Crane</Template>
  <TotalTime>2637</TotalTime>
  <Words>214</Words>
  <Application>Microsoft Office PowerPoint</Application>
  <PresentationFormat>와이드스크린</PresentationFormat>
  <Paragraphs>66</Paragraphs>
  <Slides>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3" baseType="lpstr">
      <vt:lpstr>HY나무L</vt:lpstr>
      <vt:lpstr>HY헤드라인M</vt:lpstr>
      <vt:lpstr>맑은 고딕</vt:lpstr>
      <vt:lpstr>Arial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요청사항</dc:creator>
  <cp:lastModifiedBy>Windows 사용자</cp:lastModifiedBy>
  <cp:revision>181</cp:revision>
  <cp:lastPrinted>2020-03-13T00:36:54Z</cp:lastPrinted>
  <dcterms:created xsi:type="dcterms:W3CDTF">2018-03-23T07:52:42Z</dcterms:created>
  <dcterms:modified xsi:type="dcterms:W3CDTF">2021-09-16T08:31:31Z</dcterms:modified>
</cp:coreProperties>
</file>