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9" r:id="rId5"/>
    <p:sldId id="267" r:id="rId6"/>
    <p:sldId id="268" r:id="rId7"/>
    <p:sldId id="258" r:id="rId8"/>
    <p:sldId id="271" r:id="rId9"/>
    <p:sldId id="266" r:id="rId10"/>
    <p:sldId id="261" r:id="rId11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B960"/>
    <a:srgbClr val="2EA711"/>
    <a:srgbClr val="E0FFA5"/>
    <a:srgbClr val="71E448"/>
    <a:srgbClr val="0CF449"/>
    <a:srgbClr val="6DCCE1"/>
    <a:srgbClr val="FCB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4660"/>
  </p:normalViewPr>
  <p:slideViewPr>
    <p:cSldViewPr>
      <p:cViewPr varScale="1">
        <p:scale>
          <a:sx n="87" d="100"/>
          <a:sy n="87" d="100"/>
        </p:scale>
        <p:origin x="126" y="28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870998" y="1319872"/>
            <a:ext cx="9905999" cy="21236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신체운동</a:t>
            </a:r>
            <a:r>
              <a:rPr lang="en-US" sz="6600" b="1" kern="0" spc="-400" dirty="0" err="1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마을</a:t>
            </a:r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</a:p>
          <a:p>
            <a:r>
              <a:rPr lang="en-US" sz="6600" b="1" kern="0" spc="-400" dirty="0" err="1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6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grpSp>
        <p:nvGrpSpPr>
          <p:cNvPr id="12" name="그룹 11"/>
          <p:cNvGrpSpPr/>
          <p:nvPr/>
        </p:nvGrpSpPr>
        <p:grpSpPr>
          <a:xfrm>
            <a:off x="2528887" y="3476625"/>
            <a:ext cx="5864092" cy="3334210"/>
            <a:chOff x="203571" y="3194435"/>
            <a:chExt cx="5864092" cy="3334210"/>
          </a:xfrm>
        </p:grpSpPr>
        <p:pic>
          <p:nvPicPr>
            <p:cNvPr id="15" name="그림 1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17" name="그림 1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17689" y="1647825"/>
            <a:ext cx="98835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</a:t>
            </a:r>
            <a:r>
              <a:rPr lang="ko-KR" altLang="en-US" sz="6000" b="1" kern="0" spc="-4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즐겁고 안전한</a:t>
            </a:r>
            <a:r>
              <a:rPr lang="en-US" altLang="ko-KR" sz="6000" b="1" kern="0" spc="-4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>
                <a:ln>
                  <a:solidFill>
                    <a:srgbClr val="53B960"/>
                  </a:solidFill>
                </a:ln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해요 </a:t>
            </a:r>
            <a:r>
              <a:rPr lang="en-US" altLang="ko-KR" sz="6000" b="1" kern="0" spc="-400" dirty="0">
                <a:ln>
                  <a:solidFill>
                    <a:srgbClr val="53B960"/>
                  </a:solidFill>
                </a:ln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altLang="ko-KR" sz="6000" b="1" dirty="0">
              <a:ln>
                <a:solidFill>
                  <a:srgbClr val="53B960"/>
                </a:solidFill>
              </a:ln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11365" y="1182584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2310878" y="4444275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해 14"/>
          <p:cNvSpPr/>
          <p:nvPr/>
        </p:nvSpPr>
        <p:spPr>
          <a:xfrm rot="1626692">
            <a:off x="-1014413" y="-1134934"/>
            <a:ext cx="2819400" cy="2959046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grpSp>
        <p:nvGrpSpPr>
          <p:cNvPr id="12" name="그룹 11"/>
          <p:cNvGrpSpPr/>
          <p:nvPr/>
        </p:nvGrpSpPr>
        <p:grpSpPr>
          <a:xfrm>
            <a:off x="2594661" y="3296814"/>
            <a:ext cx="5740245" cy="3194092"/>
            <a:chOff x="203571" y="3194435"/>
            <a:chExt cx="5864092" cy="3334210"/>
          </a:xfrm>
        </p:grpSpPr>
        <p:pic>
          <p:nvPicPr>
            <p:cNvPr id="18" name="그림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8666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-138113" y="252651"/>
            <a:ext cx="73914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50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해와 달을 찾아 </a:t>
            </a:r>
            <a:r>
              <a:rPr lang="ko-KR" altLang="en-US" sz="5000" b="1" kern="0" spc="-30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공길여행</a:t>
            </a:r>
            <a:endParaRPr lang="en-US" altLang="ko-KR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31" name="그림 30"/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6"/>
          <a:stretch/>
        </p:blipFill>
        <p:spPr>
          <a:xfrm>
            <a:off x="5519737" y="1665048"/>
            <a:ext cx="4781550" cy="54691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34" name="그룹 33"/>
          <p:cNvGrpSpPr/>
          <p:nvPr/>
        </p:nvGrpSpPr>
        <p:grpSpPr>
          <a:xfrm>
            <a:off x="7427916" y="47625"/>
            <a:ext cx="2857036" cy="1447800"/>
            <a:chOff x="203571" y="3194435"/>
            <a:chExt cx="5864092" cy="3334210"/>
          </a:xfrm>
        </p:grpSpPr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  <p:grpSp>
        <p:nvGrpSpPr>
          <p:cNvPr id="2" name="그룹 1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15" name="TextBox 14"/>
            <p:cNvSpPr txBox="1"/>
            <p:nvPr/>
          </p:nvSpPr>
          <p:spPr>
            <a:xfrm>
              <a:off x="700087" y="5215033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바닥에 떨어진 공은 바구니에 넣어요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 대포 앞에서 놀이하면 공에 맞을 수 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있으니 대포 앞에서 놀지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71487" y="2198088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동글동글 작은 공들이 바람의 힘으로 다양한 길을 따라 즐거운 여행을 떠날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빨간 버튼을 꾹 누르면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공들의 여행이 시작됩니다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</p:txBody>
        </p:sp>
        <p:grpSp>
          <p:nvGrpSpPr>
            <p:cNvPr id="27" name="그룹 26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28" name="직사각형 2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30" name="해 2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0" name="그룹 39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1" name="직사각형 4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2" name="해 4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3" name="모서리가 둥근 직사각형 42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3587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-366713" y="252651"/>
            <a:ext cx="5334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50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점수를 높여라</a:t>
            </a:r>
            <a:endParaRPr lang="en-US" altLang="ko-KR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32" name="그림 31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937" y="1724025"/>
            <a:ext cx="4705349" cy="53272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34" name="그룹 33"/>
          <p:cNvGrpSpPr/>
          <p:nvPr/>
        </p:nvGrpSpPr>
        <p:grpSpPr>
          <a:xfrm>
            <a:off x="7427916" y="47625"/>
            <a:ext cx="2857036" cy="1447800"/>
            <a:chOff x="203571" y="3194435"/>
            <a:chExt cx="5864092" cy="3334210"/>
          </a:xfrm>
        </p:grpSpPr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  <p:grpSp>
        <p:nvGrpSpPr>
          <p:cNvPr id="44" name="그룹 43"/>
          <p:cNvGrpSpPr/>
          <p:nvPr/>
        </p:nvGrpSpPr>
        <p:grpSpPr>
          <a:xfrm>
            <a:off x="90487" y="1503844"/>
            <a:ext cx="5346700" cy="5401781"/>
            <a:chOff x="90487" y="1502515"/>
            <a:chExt cx="5346700" cy="5477981"/>
          </a:xfrm>
        </p:grpSpPr>
        <p:sp>
          <p:nvSpPr>
            <p:cNvPr id="45" name="TextBox 44"/>
            <p:cNvSpPr txBox="1"/>
            <p:nvPr/>
          </p:nvSpPr>
          <p:spPr>
            <a:xfrm>
              <a:off x="700087" y="5048623"/>
              <a:ext cx="3810000" cy="1779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순서를 지켜서 활동해요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파란 버튼을 너무 세게 누르면 손바닥이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아파요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버튼을 누를 때 힘을 세게 주지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않아도 버튼이 잘 눌려요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62479" y="1998166"/>
              <a:ext cx="4533995" cy="2200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가운데의 빨간색 시작 버튼을 누르면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파란 버튼에 반짝반짝 불이 들어와요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마주보고 서서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내 앞에 있는 파란 버튼을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손바닥으로 더 많이 눌러 내 점수를 높여보아요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7" name="그룹 46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3" name="직사각형 52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4" name="해 53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8" name="그룹 47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2" name="해 5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9" name="모서리가 둥근 직사각형 48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0" name="모서리가 둥근 직사각형 49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4300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-519113" y="197496"/>
            <a:ext cx="5334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50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꼬마 공 둥둥</a:t>
            </a:r>
            <a:endParaRPr lang="en-US" altLang="ko-KR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34" name="그룹 33"/>
          <p:cNvGrpSpPr/>
          <p:nvPr/>
        </p:nvGrpSpPr>
        <p:grpSpPr>
          <a:xfrm>
            <a:off x="7427916" y="47625"/>
            <a:ext cx="2857036" cy="1447800"/>
            <a:chOff x="203571" y="3194435"/>
            <a:chExt cx="5864092" cy="3334210"/>
          </a:xfrm>
        </p:grpSpPr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  <p:pic>
        <p:nvPicPr>
          <p:cNvPr id="27" name="그림 26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783" y="1642645"/>
            <a:ext cx="4739968" cy="54915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44" name="그룹 43"/>
          <p:cNvGrpSpPr/>
          <p:nvPr/>
        </p:nvGrpSpPr>
        <p:grpSpPr>
          <a:xfrm>
            <a:off x="77787" y="1472294"/>
            <a:ext cx="5346700" cy="5477981"/>
            <a:chOff x="90487" y="1502515"/>
            <a:chExt cx="5346700" cy="5477981"/>
          </a:xfrm>
        </p:grpSpPr>
        <p:sp>
          <p:nvSpPr>
            <p:cNvPr id="45" name="TextBox 44"/>
            <p:cNvSpPr txBox="1"/>
            <p:nvPr/>
          </p:nvSpPr>
          <p:spPr>
            <a:xfrm>
              <a:off x="700087" y="5107046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바람이 나오는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바람관에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얼굴을 가까이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하지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바람관을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움직일 때에는 좌우로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조심히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움직여요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71487" y="2198088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작은 공들이 공중에 둥둥 떠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공들이 어떻게 공중에 뜰 수 있을까요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?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스위치를 누른 후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바람관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위에 공을 올려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공의 움직임을 관찰해요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7" name="그룹 46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3" name="직사각형 52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4" name="해 53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8" name="그룹 47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2" name="해 5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9" name="모서리가 둥근 직사각형 48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0" name="모서리가 둥근 직사각형 49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0985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-290513" y="252651"/>
            <a:ext cx="5334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50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지금은 </a:t>
            </a:r>
            <a:r>
              <a:rPr lang="ko-KR" altLang="en-US" sz="5000" b="1" kern="0" spc="-30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공사중</a:t>
            </a:r>
            <a:r>
              <a:rPr lang="en-US" altLang="ko-KR" sz="50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!</a:t>
            </a:r>
            <a:endParaRPr lang="en-US" altLang="ko-KR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34" name="그룹 33"/>
          <p:cNvGrpSpPr/>
          <p:nvPr/>
        </p:nvGrpSpPr>
        <p:grpSpPr>
          <a:xfrm>
            <a:off x="7427916" y="47625"/>
            <a:ext cx="2857036" cy="1447800"/>
            <a:chOff x="203571" y="3194435"/>
            <a:chExt cx="5864092" cy="3334210"/>
          </a:xfrm>
        </p:grpSpPr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  <p:pic>
        <p:nvPicPr>
          <p:cNvPr id="27" name="그림 26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178" y="1706971"/>
            <a:ext cx="4718287" cy="5344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55" name="그룹 54"/>
          <p:cNvGrpSpPr/>
          <p:nvPr/>
        </p:nvGrpSpPr>
        <p:grpSpPr>
          <a:xfrm>
            <a:off x="77787" y="1472294"/>
            <a:ext cx="5346700" cy="5477981"/>
            <a:chOff x="90487" y="1502515"/>
            <a:chExt cx="5346700" cy="5477981"/>
          </a:xfrm>
        </p:grpSpPr>
        <p:sp>
          <p:nvSpPr>
            <p:cNvPr id="56" name="TextBox 55"/>
            <p:cNvSpPr txBox="1"/>
            <p:nvPr/>
          </p:nvSpPr>
          <p:spPr>
            <a:xfrm>
              <a:off x="712787" y="5030846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바구니에 블록을 올릴 때에는 발자국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스티커 위에 서서 활동해요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블록을 아래로 던지지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미끄럼 파이프에 머리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몸을 넣지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471487" y="1982846"/>
              <a:ext cx="4197350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지금은 공사 중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친구들과 협동하여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블록을 운반해야 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도르래의 원리를 이용하여 블록을 바구니에 담아서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층으로  올리고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미끄럼 파이프를 통해 블록을 내려주세요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58" name="그룹 5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64" name="직사각형 6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65" name="해 6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9" name="그룹 5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62" name="직사각형 6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63" name="해 6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0" name="모서리가 둥근 직사각형 5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61" name="모서리가 둥근 직사각형 6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196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-61913" y="276225"/>
            <a:ext cx="5334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50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제자리 높이뛰기</a:t>
            </a:r>
            <a:endParaRPr lang="en-US" altLang="ko-KR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34" name="그룹 33"/>
          <p:cNvGrpSpPr/>
          <p:nvPr/>
        </p:nvGrpSpPr>
        <p:grpSpPr>
          <a:xfrm>
            <a:off x="7427916" y="47625"/>
            <a:ext cx="2857036" cy="1447800"/>
            <a:chOff x="203571" y="3194435"/>
            <a:chExt cx="5864092" cy="3334210"/>
          </a:xfrm>
        </p:grpSpPr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  <p:pic>
        <p:nvPicPr>
          <p:cNvPr id="28" name="그림 27"/>
          <p:cNvPicPr>
            <a:picLocks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1" r="19693"/>
          <a:stretch/>
        </p:blipFill>
        <p:spPr>
          <a:xfrm>
            <a:off x="5551746" y="1667606"/>
            <a:ext cx="4711151" cy="53836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55" name="그룹 54"/>
          <p:cNvGrpSpPr/>
          <p:nvPr/>
        </p:nvGrpSpPr>
        <p:grpSpPr>
          <a:xfrm>
            <a:off x="77787" y="1472294"/>
            <a:ext cx="5346700" cy="5477981"/>
            <a:chOff x="90487" y="1502515"/>
            <a:chExt cx="5346700" cy="5477981"/>
          </a:xfrm>
        </p:grpSpPr>
        <p:sp>
          <p:nvSpPr>
            <p:cNvPr id="56" name="TextBox 55"/>
            <p:cNvSpPr txBox="1"/>
            <p:nvPr/>
          </p:nvSpPr>
          <p:spPr>
            <a:xfrm>
              <a:off x="712787" y="5183246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매트 위에는 한 명 씩 올라가요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멀리서 달려와서 버튼을 누르지 않고 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제자리에서 높이 뛰어요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471487" y="2209720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매트 위에서 서서 제자리에서 높이 뛰어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손으로 닿을 수 있는 버튼을 눌러요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내가 얼마나 높이 뛰었는지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버튼 옆의 숫자로 알아보아요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58" name="그룹 5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64" name="직사각형 6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65" name="해 6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9" name="그룹 5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62" name="직사각형 6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63" name="해 6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0" name="모서리가 둥근 직사각형 5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61" name="모서리가 둥근 직사각형 6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6584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0FF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49" name="그룹 1005"/>
          <p:cNvGrpSpPr/>
          <p:nvPr/>
        </p:nvGrpSpPr>
        <p:grpSpPr>
          <a:xfrm>
            <a:off x="0" y="123825"/>
            <a:ext cx="2668330" cy="2670617"/>
            <a:chOff x="307418" y="1971180"/>
            <a:chExt cx="5040201" cy="4816619"/>
          </a:xfrm>
        </p:grpSpPr>
        <p:pic>
          <p:nvPicPr>
            <p:cNvPr id="50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4" name="타원형 설명선 3"/>
          <p:cNvSpPr/>
          <p:nvPr/>
        </p:nvSpPr>
        <p:spPr>
          <a:xfrm rot="531471">
            <a:off x="5957887" y="581025"/>
            <a:ext cx="3962400" cy="3048000"/>
          </a:xfrm>
          <a:prstGeom prst="wedgeEllipseCallout">
            <a:avLst/>
          </a:prstGeom>
          <a:solidFill>
            <a:schemeClr val="bg1"/>
          </a:solidFill>
          <a:ln>
            <a:solidFill>
              <a:srgbClr val="2EA711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2" name="그룹 21"/>
          <p:cNvGrpSpPr/>
          <p:nvPr/>
        </p:nvGrpSpPr>
        <p:grpSpPr>
          <a:xfrm>
            <a:off x="3062287" y="3629025"/>
            <a:ext cx="4724400" cy="2743200"/>
            <a:chOff x="203571" y="3194435"/>
            <a:chExt cx="5864092" cy="3334210"/>
          </a:xfrm>
        </p:grpSpPr>
        <p:pic>
          <p:nvPicPr>
            <p:cNvPr id="23" name="그림 2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25" name="그림 2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7100887" y="1318174"/>
            <a:ext cx="25129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0" b="1" dirty="0">
                <a:ln>
                  <a:solidFill>
                    <a:srgbClr val="2EA711"/>
                  </a:solidFill>
                </a:ln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2</a:t>
            </a:r>
            <a:r>
              <a:rPr lang="ko-KR" altLang="en-US" sz="8000" b="1" dirty="0">
                <a:ln>
                  <a:solidFill>
                    <a:srgbClr val="2EA711"/>
                  </a:solidFill>
                </a:ln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층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-432137" y="252651"/>
            <a:ext cx="5334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50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마음 표현하기</a:t>
            </a:r>
            <a:endParaRPr lang="en-US" altLang="ko-KR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34" name="그룹 33"/>
          <p:cNvGrpSpPr/>
          <p:nvPr/>
        </p:nvGrpSpPr>
        <p:grpSpPr>
          <a:xfrm>
            <a:off x="7427916" y="47625"/>
            <a:ext cx="2857036" cy="1447800"/>
            <a:chOff x="203571" y="3194435"/>
            <a:chExt cx="5864092" cy="3334210"/>
          </a:xfrm>
        </p:grpSpPr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  <p:pic>
        <p:nvPicPr>
          <p:cNvPr id="27" name="그림 26"/>
          <p:cNvPicPr>
            <a:picLocks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73" b="9766"/>
          <a:stretch/>
        </p:blipFill>
        <p:spPr>
          <a:xfrm>
            <a:off x="5630739" y="1615513"/>
            <a:ext cx="4565665" cy="55499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44" name="그룹 43"/>
          <p:cNvGrpSpPr/>
          <p:nvPr/>
        </p:nvGrpSpPr>
        <p:grpSpPr>
          <a:xfrm>
            <a:off x="77787" y="1472294"/>
            <a:ext cx="5346700" cy="5477981"/>
            <a:chOff x="90487" y="1502515"/>
            <a:chExt cx="5346700" cy="5477981"/>
          </a:xfrm>
        </p:grpSpPr>
        <p:sp>
          <p:nvSpPr>
            <p:cNvPr id="45" name="TextBox 44"/>
            <p:cNvSpPr txBox="1"/>
            <p:nvPr/>
          </p:nvSpPr>
          <p:spPr>
            <a:xfrm>
              <a:off x="712787" y="5107046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유리가 아닌 다른 곳에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보드마카로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그림을 그리면 지울 수 없어요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유리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위에서만 그림을 그려요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보드마카를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사용한 후 뚜껑을 꼭 닫아요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71487" y="2363846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마음 속의 나는 어떤 모습일까요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?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투명한 유리판 위에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보드마카를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이용해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내 마음속의 나를 그림과 글로 표현해요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7" name="그룹 46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3" name="직사각형 52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4" name="해 53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8" name="그룹 47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2" name="해 5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9" name="모서리가 둥근 직사각형 48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0" name="모서리가 둥근 직사각형 49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9450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-671513" y="252651"/>
            <a:ext cx="5334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50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공길 만들기</a:t>
            </a:r>
            <a:endParaRPr lang="en-US" altLang="ko-KR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32" name="그림 31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937" y="1708283"/>
            <a:ext cx="4619882" cy="54470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34" name="그룹 33"/>
          <p:cNvGrpSpPr/>
          <p:nvPr/>
        </p:nvGrpSpPr>
        <p:grpSpPr>
          <a:xfrm>
            <a:off x="7427916" y="47625"/>
            <a:ext cx="2857036" cy="1447800"/>
            <a:chOff x="203571" y="3194435"/>
            <a:chExt cx="5864092" cy="3334210"/>
          </a:xfrm>
        </p:grpSpPr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  <p:grpSp>
        <p:nvGrpSpPr>
          <p:cNvPr id="44" name="그룹 43"/>
          <p:cNvGrpSpPr/>
          <p:nvPr/>
        </p:nvGrpSpPr>
        <p:grpSpPr>
          <a:xfrm>
            <a:off x="77787" y="1495425"/>
            <a:ext cx="5346700" cy="5477981"/>
            <a:chOff x="90487" y="1502515"/>
            <a:chExt cx="5346700" cy="5477981"/>
          </a:xfrm>
        </p:grpSpPr>
        <p:sp>
          <p:nvSpPr>
            <p:cNvPr id="45" name="TextBox 44"/>
            <p:cNvSpPr txBox="1"/>
            <p:nvPr/>
          </p:nvSpPr>
          <p:spPr>
            <a:xfrm>
              <a:off x="700087" y="5381625"/>
              <a:ext cx="381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사용한 공과 블록은 바구니에 정리해요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공이나 블록을 친구에게 던지지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71487" y="2198088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여러 개의 레일을 서로 이어서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공이 굴러갈 수 있는 다양한 길을 만들어요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다양한 모양으로 완성한 레일 위에서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공의 움직임을 관찰할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7" name="그룹 46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3" name="직사각형 52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4" name="해 53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8" name="그룹 47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2" name="해 5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9" name="모서리가 둥근 직사각형 48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0" name="모서리가 둥근 직사각형 49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36415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376</Words>
  <Application>Microsoft Office PowerPoint</Application>
  <PresentationFormat>사용자 지정</PresentationFormat>
  <Paragraphs>76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7" baseType="lpstr">
      <vt:lpstr>?? ??</vt:lpstr>
      <vt:lpstr>Yanolja Yache B</vt:lpstr>
      <vt:lpstr>굴림</vt:lpstr>
      <vt:lpstr>함초롬돋움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46</cp:revision>
  <dcterms:created xsi:type="dcterms:W3CDTF">2023-03-08T09:46:58Z</dcterms:created>
  <dcterms:modified xsi:type="dcterms:W3CDTF">2024-02-05T00:09:41Z</dcterms:modified>
</cp:coreProperties>
</file>