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67" r:id="rId6"/>
    <p:sldId id="268" r:id="rId7"/>
    <p:sldId id="258" r:id="rId8"/>
    <p:sldId id="271" r:id="rId9"/>
    <p:sldId id="266" r:id="rId10"/>
    <p:sldId id="261" r:id="rId11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2EA711"/>
    <a:srgbClr val="E0FFA5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87" d="100"/>
          <a:sy n="87" d="100"/>
        </p:scale>
        <p:origin x="126" y="2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70998" y="1319872"/>
            <a:ext cx="99059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신체운동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28887" y="3476625"/>
            <a:ext cx="5864092" cy="3334210"/>
            <a:chOff x="203571" y="3194435"/>
            <a:chExt cx="5864092" cy="333421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000" b="1" kern="0" spc="-4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ln>
                <a:solidFill>
                  <a:srgbClr val="53B960"/>
                </a:solidFill>
              </a:ln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94661" y="3296814"/>
            <a:ext cx="5740245" cy="3194092"/>
            <a:chOff x="203571" y="3194435"/>
            <a:chExt cx="5864092" cy="333421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138113" y="252651"/>
            <a:ext cx="73914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해와 달을 찾아 </a:t>
            </a:r>
            <a:r>
              <a:rPr lang="ko-KR" altLang="en-US" sz="50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공길여행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1" name="그림 30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5519737" y="1665048"/>
            <a:ext cx="4781550" cy="546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15" name="TextBox 14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바닥에 떨어진 공은 바구니에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 대포 앞에서 놀이하면 공에 맞을 수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있으니 대포 앞에서 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동글동글 작은 공들이 바람의 힘으로 다양한 길을 따라 즐거운 여행을 떠날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빨간 버튼을 꾹 누르면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공들의 여행이 시작됩니다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해 2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58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3667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점수를 높여라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724025"/>
            <a:ext cx="4705349" cy="532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90487" y="1503844"/>
            <a:ext cx="5346700" cy="54017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048623"/>
              <a:ext cx="3810000" cy="177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버튼을 너무 세게 누르면 손바닥이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아파요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누를 때 힘을 세게 주지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않아도 버튼이 잘 눌려요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2479" y="1998166"/>
              <a:ext cx="4533995" cy="2200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가운데의 빨간색 시작 버튼을 누르면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버튼에 반짝반짝 불이 들어와요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마주보고 서서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앞에 있는 파란 버튼을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손바닥으로 더 많이 눌러 내 점수를 높여보아요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30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519113" y="197496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꼬마 공 둥둥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83" y="1642645"/>
            <a:ext cx="4739968" cy="549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4" name="그룹 43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1070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바람이 나오는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얼굴을 가까이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움직일 때에는 좌우로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움직여요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작은 공들이 공중에 둥둥 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공들이 어떻게 공중에 뜰 수 있을까요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스위치를 누른 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위에 공을 올려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움직임을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98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290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지금은 </a:t>
            </a:r>
            <a:r>
              <a:rPr lang="ko-KR" altLang="en-US" sz="50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공사중</a:t>
            </a:r>
            <a:r>
              <a:rPr lang="en-US" altLang="ko-KR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78" y="1706971"/>
            <a:ext cx="4718287" cy="534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55" name="그룹 54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56" name="TextBox 55"/>
            <p:cNvSpPr txBox="1"/>
            <p:nvPr/>
          </p:nvSpPr>
          <p:spPr>
            <a:xfrm>
              <a:off x="712787" y="50308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바구니에 블록을 올릴 때에는 발자국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스티커 위에 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아래로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미끄럼 파이프에 머리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몸을 넣지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487" y="1982846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지금은 공사 중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협동하여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운반해야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도르래의 원리를 이용하여 블록을 바구니에 담아서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층으로  올리고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미끄럼 파이프를 통해 블록을 내려주세요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5" name="해 6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3" name="해 6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9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61913" y="276225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제자리 높이뛰기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19693"/>
          <a:stretch/>
        </p:blipFill>
        <p:spPr>
          <a:xfrm>
            <a:off x="5551746" y="1667606"/>
            <a:ext cx="4711151" cy="538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55" name="그룹 54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56" name="TextBox 55"/>
            <p:cNvSpPr txBox="1"/>
            <p:nvPr/>
          </p:nvSpPr>
          <p:spPr>
            <a:xfrm>
              <a:off x="712787" y="5183246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매트 위에는 한 명 씩 올라가요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멀리서 달려와서 버튼을 누르지 않고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제자리에서 높이 뛰어요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487" y="2209720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매트 위에서 서서 제자리에서 높이 뛰어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손으로 닿을 수 있는 버튼을 눌러요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얼마나 높이 뛰었는지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 옆의 숫자로 알아보아요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5" name="해 6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3" name="해 6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58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49" name="그룹 1005"/>
          <p:cNvGrpSpPr/>
          <p:nvPr/>
        </p:nvGrpSpPr>
        <p:grpSpPr>
          <a:xfrm>
            <a:off x="0" y="123825"/>
            <a:ext cx="2668330" cy="2670617"/>
            <a:chOff x="307418" y="1971180"/>
            <a:chExt cx="5040201" cy="4816619"/>
          </a:xfrm>
        </p:grpSpPr>
        <p:pic>
          <p:nvPicPr>
            <p:cNvPr id="50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4" name="타원형 설명선 3"/>
          <p:cNvSpPr/>
          <p:nvPr/>
        </p:nvSpPr>
        <p:spPr>
          <a:xfrm rot="531471">
            <a:off x="5957887" y="581025"/>
            <a:ext cx="3962400" cy="3048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2EA71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3062287" y="3629025"/>
            <a:ext cx="4724400" cy="2743200"/>
            <a:chOff x="203571" y="3194435"/>
            <a:chExt cx="5864092" cy="3334210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100887" y="1318174"/>
            <a:ext cx="251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ln>
                  <a:solidFill>
                    <a:srgbClr val="2EA711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8000" b="1" dirty="0">
                <a:ln>
                  <a:solidFill>
                    <a:srgbClr val="2EA711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432137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마음 표현하기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9766"/>
          <a:stretch/>
        </p:blipFill>
        <p:spPr>
          <a:xfrm>
            <a:off x="5630739" y="1615513"/>
            <a:ext cx="4565665" cy="554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4" name="그룹 43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12787" y="51070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유리가 아닌 다른 곳에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그림을 그리면 지울 수 없어요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위에서만 그림을 그려요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사용한 후 뚜껑을 꼭 닫아요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363846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마음 속의 나는 어떤 모습일까요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투명한 유리판 위에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이용해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마음속의 나를 그림과 글로 표현해요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45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671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공길 만들기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708283"/>
            <a:ext cx="4619882" cy="544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7787" y="1495425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공과 블록은 바구니에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공이나 블록을 친구에게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개의 레일을 서로 이어서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공이 굴러갈 수 있는 다양한 길을 만들어요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모양으로 완성한 레일 위에서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움직임을 관찰할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64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376</Words>
  <Application>Microsoft Office PowerPoint</Application>
  <PresentationFormat>사용자 지정</PresentationFormat>
  <Paragraphs>76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46</cp:revision>
  <dcterms:created xsi:type="dcterms:W3CDTF">2023-03-08T09:46:58Z</dcterms:created>
  <dcterms:modified xsi:type="dcterms:W3CDTF">2024-02-05T00:09:41Z</dcterms:modified>
</cp:coreProperties>
</file>