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56" r:id="rId2"/>
    <p:sldId id="257" r:id="rId3"/>
    <p:sldId id="258" r:id="rId4"/>
    <p:sldId id="268" r:id="rId5"/>
    <p:sldId id="260" r:id="rId6"/>
    <p:sldId id="261" r:id="rId7"/>
    <p:sldId id="263" r:id="rId8"/>
    <p:sldId id="264" r:id="rId9"/>
    <p:sldId id="269" r:id="rId10"/>
    <p:sldId id="265" r:id="rId11"/>
    <p:sldId id="266" r:id="rId12"/>
    <p:sldId id="267" r:id="rId13"/>
  </p:sldIdLst>
  <p:sldSz cx="9144000" cy="6858000" type="screen4x3"/>
  <p:notesSz cx="6858000" cy="9144000"/>
  <p:embeddedFontLst>
    <p:embeddedFont>
      <p:font typeface="CookieRun Black" panose="020B0600000101010101" charset="-127"/>
      <p:bold r:id="rId14"/>
    </p:embeddedFont>
    <p:embeddedFont>
      <p:font typeface="나눔고딕 ExtraBold" panose="020B0600000101010101" charset="-127"/>
      <p:bold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50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84F54-4EAB-434D-806D-53AF8480F302}" type="datetimeFigureOut">
              <a:rPr lang="ko-KR" altLang="en-US" smtClean="0"/>
              <a:t>2020-08-14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17296-E807-4ECC-9ADA-35B2A9C88B1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608237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84F54-4EAB-434D-806D-53AF8480F302}" type="datetimeFigureOut">
              <a:rPr lang="ko-KR" altLang="en-US" smtClean="0"/>
              <a:t>2020-08-14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17296-E807-4ECC-9ADA-35B2A9C88B1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841617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84F54-4EAB-434D-806D-53AF8480F302}" type="datetimeFigureOut">
              <a:rPr lang="ko-KR" altLang="en-US" smtClean="0"/>
              <a:t>2020-08-14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17296-E807-4ECC-9ADA-35B2A9C88B1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458691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0" y="-116567"/>
            <a:ext cx="7886700" cy="1325563"/>
          </a:xfrm>
        </p:spPr>
        <p:txBody>
          <a:bodyPr/>
          <a:lstStyle>
            <a:lvl1pPr>
              <a:defRPr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2700000" algn="tl" rotWithShape="0">
                    <a:schemeClr val="accent5">
                      <a:lumMod val="50000"/>
                      <a:alpha val="40000"/>
                    </a:schemeClr>
                  </a:outerShdw>
                </a:effectLst>
              </a:defRPr>
            </a:lvl1pPr>
          </a:lstStyle>
          <a:p>
            <a:r>
              <a:rPr lang="ko-KR" altLang="en-US" dirty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84F54-4EAB-434D-806D-53AF8480F302}" type="datetimeFigureOut">
              <a:rPr lang="ko-KR" altLang="en-US" smtClean="0"/>
              <a:t>2020-08-14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17296-E807-4ECC-9ADA-35B2A9C88B1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647814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84F54-4EAB-434D-806D-53AF8480F302}" type="datetimeFigureOut">
              <a:rPr lang="ko-KR" altLang="en-US" smtClean="0"/>
              <a:t>2020-08-14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17296-E807-4ECC-9ADA-35B2A9C88B1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377658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84F54-4EAB-434D-806D-53AF8480F302}" type="datetimeFigureOut">
              <a:rPr lang="ko-KR" altLang="en-US" smtClean="0"/>
              <a:t>2020-08-14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17296-E807-4ECC-9ADA-35B2A9C88B1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20865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84F54-4EAB-434D-806D-53AF8480F302}" type="datetimeFigureOut">
              <a:rPr lang="ko-KR" altLang="en-US" smtClean="0"/>
              <a:t>2020-08-14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17296-E807-4ECC-9ADA-35B2A9C88B1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43393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84F54-4EAB-434D-806D-53AF8480F302}" type="datetimeFigureOut">
              <a:rPr lang="ko-KR" altLang="en-US" smtClean="0"/>
              <a:t>2020-08-14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17296-E807-4ECC-9ADA-35B2A9C88B1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100984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84F54-4EAB-434D-806D-53AF8480F302}" type="datetimeFigureOut">
              <a:rPr lang="ko-KR" altLang="en-US" smtClean="0"/>
              <a:t>2020-08-14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17296-E807-4ECC-9ADA-35B2A9C88B1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968129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84F54-4EAB-434D-806D-53AF8480F302}" type="datetimeFigureOut">
              <a:rPr lang="ko-KR" altLang="en-US" smtClean="0"/>
              <a:t>2020-08-14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17296-E807-4ECC-9ADA-35B2A9C88B1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19651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84F54-4EAB-434D-806D-53AF8480F302}" type="datetimeFigureOut">
              <a:rPr lang="ko-KR" altLang="en-US" smtClean="0"/>
              <a:t>2020-08-14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17296-E807-4ECC-9ADA-35B2A9C88B1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848153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984F54-4EAB-434D-806D-53AF8480F302}" type="datetimeFigureOut">
              <a:rPr lang="ko-KR" altLang="en-US" smtClean="0"/>
              <a:t>2020-08-14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C17296-E807-4ECC-9ADA-35B2A9C88B1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75313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48.jpg"/><Relationship Id="rId4" Type="http://schemas.openxmlformats.org/officeDocument/2006/relationships/image" Target="../media/image47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7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em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6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0" Type="http://schemas.openxmlformats.org/officeDocument/2006/relationships/image" Target="../media/image31.jpg"/><Relationship Id="rId4" Type="http://schemas.openxmlformats.org/officeDocument/2006/relationships/image" Target="../media/image25.jpg"/><Relationship Id="rId9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7" Type="http://schemas.openxmlformats.org/officeDocument/2006/relationships/image" Target="../media/image4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jpg"/><Relationship Id="rId4" Type="http://schemas.openxmlformats.org/officeDocument/2006/relationships/image" Target="../media/image3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41.jpg"/><Relationship Id="rId4" Type="http://schemas.openxmlformats.org/officeDocument/2006/relationships/image" Target="../media/image4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그룹 6"/>
          <p:cNvGrpSpPr/>
          <p:nvPr/>
        </p:nvGrpSpPr>
        <p:grpSpPr>
          <a:xfrm>
            <a:off x="1723538" y="3039763"/>
            <a:ext cx="5625231" cy="3188042"/>
            <a:chOff x="2875006" y="1573427"/>
            <a:chExt cx="3196281" cy="3196281"/>
          </a:xfrm>
        </p:grpSpPr>
        <p:sp>
          <p:nvSpPr>
            <p:cNvPr id="5" name="타원 4"/>
            <p:cNvSpPr/>
            <p:nvPr/>
          </p:nvSpPr>
          <p:spPr>
            <a:xfrm>
              <a:off x="2875006" y="1573427"/>
              <a:ext cx="3196281" cy="3196281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6" name="타원 5"/>
            <p:cNvSpPr/>
            <p:nvPr/>
          </p:nvSpPr>
          <p:spPr>
            <a:xfrm>
              <a:off x="3043883" y="1717590"/>
              <a:ext cx="2887362" cy="2887362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4382" y="668543"/>
            <a:ext cx="5323541" cy="4167069"/>
          </a:xfrm>
          <a:prstGeom prst="rect">
            <a:avLst/>
          </a:prstGeom>
        </p:spPr>
      </p:pic>
      <p:sp>
        <p:nvSpPr>
          <p:cNvPr id="10" name="직사각형 9"/>
          <p:cNvSpPr/>
          <p:nvPr/>
        </p:nvSpPr>
        <p:spPr>
          <a:xfrm>
            <a:off x="1966906" y="1540475"/>
            <a:ext cx="5189241" cy="4160109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/>
            </a:prstTxWarp>
            <a:spAutoFit/>
          </a:bodyPr>
          <a:lstStyle/>
          <a:p>
            <a:pPr algn="ctr"/>
            <a:r>
              <a:rPr lang="ko-KR" altLang="en-US" sz="5400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okieRun Black" panose="020B0600000101010101" pitchFamily="50" charset="-127"/>
                <a:ea typeface="CookieRun Black" panose="020B0600000101010101" pitchFamily="50" charset="-127"/>
              </a:rPr>
              <a:t>신나는 요리마을</a:t>
            </a:r>
            <a:endParaRPr lang="en-US" altLang="ko-KR" sz="5400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2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CookieRun Black" panose="020B0600000101010101" pitchFamily="50" charset="-127"/>
              <a:ea typeface="CookieRun Black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40088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손을 씻어요</a:t>
            </a:r>
          </a:p>
        </p:txBody>
      </p:sp>
      <p:grpSp>
        <p:nvGrpSpPr>
          <p:cNvPr id="4" name="그룹 3"/>
          <p:cNvGrpSpPr/>
          <p:nvPr/>
        </p:nvGrpSpPr>
        <p:grpSpPr>
          <a:xfrm>
            <a:off x="686417" y="1916832"/>
            <a:ext cx="3528393" cy="3456384"/>
            <a:chOff x="467544" y="1916832"/>
            <a:chExt cx="3528393" cy="3456384"/>
          </a:xfrm>
        </p:grpSpPr>
        <p:sp>
          <p:nvSpPr>
            <p:cNvPr id="5" name="AutoShape 4"/>
            <p:cNvSpPr>
              <a:spLocks noChangeArrowheads="1"/>
            </p:cNvSpPr>
            <p:nvPr/>
          </p:nvSpPr>
          <p:spPr bwMode="auto">
            <a:xfrm>
              <a:off x="467544" y="1916832"/>
              <a:ext cx="3528392" cy="3153532"/>
            </a:xfrm>
            <a:prstGeom prst="roundRect">
              <a:avLst>
                <a:gd name="adj" fmla="val 3222"/>
              </a:avLst>
            </a:prstGeom>
            <a:blipFill>
              <a:blip r:embed="rId2" cstate="print"/>
              <a:stretch>
                <a:fillRect/>
              </a:stretch>
            </a:blipFill>
            <a:ln>
              <a:headEnd/>
              <a:tailEnd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defTabSz="762000" eaLnBrk="0" fontAlgn="auto" latinLnBrk="0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ko-KR" sz="1900" dirty="0">
                <a:latin typeface="+mj-ea"/>
                <a:ea typeface="+mj-ea"/>
              </a:endParaRPr>
            </a:p>
          </p:txBody>
        </p:sp>
        <p:sp>
          <p:nvSpPr>
            <p:cNvPr id="6" name="AutoShape 4"/>
            <p:cNvSpPr>
              <a:spLocks noChangeArrowheads="1"/>
            </p:cNvSpPr>
            <p:nvPr/>
          </p:nvSpPr>
          <p:spPr bwMode="auto">
            <a:xfrm>
              <a:off x="467545" y="4581128"/>
              <a:ext cx="3528392" cy="792088"/>
            </a:xfrm>
            <a:prstGeom prst="roundRect">
              <a:avLst>
                <a:gd name="adj" fmla="val 3222"/>
              </a:avLst>
            </a:prstGeom>
            <a:ln>
              <a:headEnd/>
              <a:tailEnd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none" tIns="10800" anchor="ctr"/>
            <a:lstStyle/>
            <a:p>
              <a:pPr lvl="0"/>
              <a:r>
                <a:rPr lang="ko-KR" altLang="en-US" sz="3200" b="1" dirty="0">
                  <a:solidFill>
                    <a:prstClr val="black"/>
                  </a:solidFill>
                  <a:latin typeface="+mj-ea"/>
                  <a:ea typeface="+mj-ea"/>
                </a:rPr>
                <a:t>손을 깨끗이 씻어요 </a:t>
              </a:r>
            </a:p>
          </p:txBody>
        </p:sp>
      </p:grpSp>
      <p:grpSp>
        <p:nvGrpSpPr>
          <p:cNvPr id="7" name="그룹 6"/>
          <p:cNvGrpSpPr/>
          <p:nvPr/>
        </p:nvGrpSpPr>
        <p:grpSpPr>
          <a:xfrm>
            <a:off x="4972698" y="1916832"/>
            <a:ext cx="3528392" cy="3456384"/>
            <a:chOff x="4572000" y="1916832"/>
            <a:chExt cx="3528392" cy="3456384"/>
          </a:xfrm>
        </p:grpSpPr>
        <p:sp>
          <p:nvSpPr>
            <p:cNvPr id="8" name="AutoShape 4"/>
            <p:cNvSpPr>
              <a:spLocks noChangeArrowheads="1"/>
            </p:cNvSpPr>
            <p:nvPr/>
          </p:nvSpPr>
          <p:spPr bwMode="auto">
            <a:xfrm>
              <a:off x="4572000" y="1916832"/>
              <a:ext cx="3528392" cy="3153532"/>
            </a:xfrm>
            <a:prstGeom prst="roundRect">
              <a:avLst>
                <a:gd name="adj" fmla="val 3222"/>
              </a:avLst>
            </a:prstGeom>
            <a:blipFill>
              <a:blip r:embed="rId3" cstate="print"/>
              <a:stretch>
                <a:fillRect/>
              </a:stretch>
            </a:blipFill>
            <a:ln>
              <a:headEnd/>
              <a:tailEnd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defTabSz="762000" eaLnBrk="0" fontAlgn="auto" latinLnBrk="0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ko-KR" sz="1900" dirty="0">
                <a:latin typeface="+mj-ea"/>
                <a:ea typeface="+mj-ea"/>
              </a:endParaRPr>
            </a:p>
          </p:txBody>
        </p:sp>
        <p:sp>
          <p:nvSpPr>
            <p:cNvPr id="9" name="AutoShape 4"/>
            <p:cNvSpPr>
              <a:spLocks noChangeArrowheads="1"/>
            </p:cNvSpPr>
            <p:nvPr/>
          </p:nvSpPr>
          <p:spPr bwMode="auto">
            <a:xfrm>
              <a:off x="4572000" y="4581128"/>
              <a:ext cx="3528392" cy="792088"/>
            </a:xfrm>
            <a:prstGeom prst="roundRect">
              <a:avLst>
                <a:gd name="adj" fmla="val 3222"/>
              </a:avLst>
            </a:prstGeom>
            <a:ln>
              <a:headEnd/>
              <a:tailEnd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none" tIns="10800" anchor="ctr"/>
            <a:lstStyle/>
            <a:p>
              <a:pPr lvl="0"/>
              <a:r>
                <a:rPr lang="ko-KR" altLang="en-US" sz="3200" b="1" dirty="0">
                  <a:solidFill>
                    <a:prstClr val="black"/>
                  </a:solidFill>
                  <a:latin typeface="헤움방울톡톡132" pitchFamily="18" charset="-127"/>
                  <a:ea typeface="헤움방울톡톡132" pitchFamily="18" charset="-127"/>
                </a:rPr>
                <a:t>  </a:t>
              </a:r>
              <a:r>
                <a:rPr lang="ko-KR" altLang="en-US" sz="3200" b="1" dirty="0">
                  <a:solidFill>
                    <a:prstClr val="black"/>
                  </a:solidFill>
                  <a:latin typeface="+mj-ea"/>
                  <a:ea typeface="+mj-ea"/>
                </a:rPr>
                <a:t>세 번 털어주세요</a:t>
              </a:r>
            </a:p>
          </p:txBody>
        </p:sp>
      </p:grpSp>
      <p:pic>
        <p:nvPicPr>
          <p:cNvPr id="10" name="그림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0910" y="146971"/>
            <a:ext cx="1355100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931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꼬마요리사로 변신</a:t>
            </a: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5061" y="4085967"/>
            <a:ext cx="1328161" cy="2504303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9708" y="3972177"/>
            <a:ext cx="3490052" cy="2731882"/>
          </a:xfrm>
          <a:prstGeom prst="rect">
            <a:avLst/>
          </a:prstGeom>
        </p:spPr>
      </p:pic>
      <p:grpSp>
        <p:nvGrpSpPr>
          <p:cNvPr id="10" name="그룹 9"/>
          <p:cNvGrpSpPr/>
          <p:nvPr/>
        </p:nvGrpSpPr>
        <p:grpSpPr>
          <a:xfrm>
            <a:off x="578516" y="1368167"/>
            <a:ext cx="2667000" cy="3391318"/>
            <a:chOff x="578516" y="1368167"/>
            <a:chExt cx="2667000" cy="3391318"/>
          </a:xfrm>
        </p:grpSpPr>
        <p:pic>
          <p:nvPicPr>
            <p:cNvPr id="4" name="그림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8516" y="1368167"/>
              <a:ext cx="2667000" cy="2717800"/>
            </a:xfrm>
            <a:prstGeom prst="rect">
              <a:avLst/>
            </a:prstGeom>
          </p:spPr>
        </p:pic>
        <p:sp>
          <p:nvSpPr>
            <p:cNvPr id="3" name="모서리가 둥근 직사각형 2"/>
            <p:cNvSpPr/>
            <p:nvPr/>
          </p:nvSpPr>
          <p:spPr>
            <a:xfrm>
              <a:off x="1079599" y="4245135"/>
              <a:ext cx="1664833" cy="514350"/>
            </a:xfrm>
            <a:prstGeom prst="roundRect">
              <a:avLst/>
            </a:prstGeom>
            <a:ln w="3810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ko-KR" altLang="en-US" sz="3200" b="1" dirty="0"/>
                <a:t>앞치마</a:t>
              </a:r>
            </a:p>
          </p:txBody>
        </p:sp>
      </p:grpSp>
      <p:grpSp>
        <p:nvGrpSpPr>
          <p:cNvPr id="11" name="그룹 10"/>
          <p:cNvGrpSpPr/>
          <p:nvPr/>
        </p:nvGrpSpPr>
        <p:grpSpPr>
          <a:xfrm>
            <a:off x="5116690" y="1368166"/>
            <a:ext cx="2671368" cy="3391319"/>
            <a:chOff x="5116690" y="1368166"/>
            <a:chExt cx="2671368" cy="3391319"/>
          </a:xfrm>
        </p:grpSpPr>
        <p:pic>
          <p:nvPicPr>
            <p:cNvPr id="5" name="그림 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5093474" y="1391382"/>
              <a:ext cx="2717800" cy="2671368"/>
            </a:xfrm>
            <a:prstGeom prst="rect">
              <a:avLst/>
            </a:prstGeom>
          </p:spPr>
        </p:pic>
        <p:sp>
          <p:nvSpPr>
            <p:cNvPr id="8" name="모서리가 둥근 직사각형 7"/>
            <p:cNvSpPr/>
            <p:nvPr/>
          </p:nvSpPr>
          <p:spPr>
            <a:xfrm>
              <a:off x="5800725" y="4245135"/>
              <a:ext cx="1533525" cy="514350"/>
            </a:xfrm>
            <a:prstGeom prst="roundRect">
              <a:avLst/>
            </a:prstGeom>
            <a:ln w="3810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ko-KR" altLang="en-US" sz="3200" b="1" dirty="0"/>
                <a:t>모자</a:t>
              </a:r>
            </a:p>
          </p:txBody>
        </p:sp>
      </p:grpSp>
      <p:pic>
        <p:nvPicPr>
          <p:cNvPr id="9" name="그림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0910" y="146971"/>
            <a:ext cx="1355100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012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 rot="176862">
            <a:off x="453246" y="3143250"/>
            <a:ext cx="7886700" cy="9191625"/>
          </a:xfrm>
        </p:spPr>
        <p:txBody>
          <a:bodyPr>
            <a:prstTxWarp prst="textArchUp">
              <a:avLst/>
            </a:prstTxWarp>
            <a:normAutofit/>
          </a:bodyPr>
          <a:lstStyle/>
          <a:p>
            <a:pPr algn="ctr"/>
            <a:r>
              <a:rPr lang="ko-KR" altLang="en-US" sz="6000" dirty="0">
                <a:solidFill>
                  <a:schemeClr val="accent2"/>
                </a:solidFill>
              </a:rPr>
              <a:t>맛있게</a:t>
            </a:r>
            <a:br>
              <a:rPr lang="en-US" altLang="ko-KR" sz="6000" dirty="0"/>
            </a:br>
            <a:r>
              <a:rPr lang="ko-KR" altLang="en-US" sz="6000" dirty="0">
                <a:solidFill>
                  <a:schemeClr val="accent1"/>
                </a:solidFill>
              </a:rPr>
              <a:t>만들어볼까요</a:t>
            </a:r>
            <a:r>
              <a:rPr lang="en-US" altLang="ko-KR" sz="6000" dirty="0">
                <a:solidFill>
                  <a:schemeClr val="accent1"/>
                </a:solidFill>
              </a:rPr>
              <a:t>?</a:t>
            </a:r>
            <a:endParaRPr lang="ko-KR" altLang="en-US" sz="6000" dirty="0">
              <a:solidFill>
                <a:schemeClr val="accent1"/>
              </a:solidFill>
            </a:endParaRPr>
          </a:p>
        </p:txBody>
      </p:sp>
      <p:pic>
        <p:nvPicPr>
          <p:cNvPr id="4" name="_x25390816" descr="EMB0000043c02ec"/>
          <p:cNvPicPr>
            <a:picLocks noChangeAspect="1" noChangeArrowheads="1"/>
          </p:cNvPicPr>
          <p:nvPr/>
        </p:nvPicPr>
        <p:blipFill>
          <a:blip r:embed="rId2" cstate="print"/>
          <a:srcRect l="25188" t="40083" r="2374" b="39833"/>
          <a:stretch>
            <a:fillRect/>
          </a:stretch>
        </p:blipFill>
        <p:spPr bwMode="auto">
          <a:xfrm>
            <a:off x="2182018" y="5981675"/>
            <a:ext cx="4429156" cy="631542"/>
          </a:xfrm>
          <a:prstGeom prst="rect">
            <a:avLst/>
          </a:prstGeom>
          <a:noFill/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126" y="1952625"/>
            <a:ext cx="2113885" cy="2828925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0295" y="1952625"/>
            <a:ext cx="2393705" cy="282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5894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59310" y="0"/>
            <a:ext cx="7886700" cy="1325563"/>
          </a:xfrm>
        </p:spPr>
        <p:txBody>
          <a:bodyPr>
            <a:normAutofit/>
          </a:bodyPr>
          <a:lstStyle/>
          <a:p>
            <a:r>
              <a:rPr lang="ko-KR" altLang="en-US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무엇을 만들까요</a:t>
            </a:r>
            <a:r>
              <a:rPr lang="en-US" altLang="ko-KR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?</a:t>
            </a:r>
            <a:endParaRPr lang="ko-KR" altLang="en-US" dirty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848" y="2140551"/>
            <a:ext cx="3434760" cy="27692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628884" y="1949641"/>
            <a:ext cx="2799071" cy="31602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오른쪽 화살표 7"/>
          <p:cNvSpPr/>
          <p:nvPr/>
        </p:nvSpPr>
        <p:spPr>
          <a:xfrm>
            <a:off x="3967210" y="2987761"/>
            <a:ext cx="1194487" cy="939113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/>
          <p:cNvSpPr txBox="1"/>
          <p:nvPr/>
        </p:nvSpPr>
        <p:spPr>
          <a:xfrm>
            <a:off x="6361510" y="4929297"/>
            <a:ext cx="13933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b="1" dirty="0"/>
              <a:t>(</a:t>
            </a:r>
            <a:r>
              <a:rPr lang="ko-KR" altLang="en-US" sz="2800" b="1" dirty="0" err="1"/>
              <a:t>반달떡</a:t>
            </a:r>
            <a:r>
              <a:rPr lang="en-US" altLang="ko-KR" sz="2800" b="1" dirty="0"/>
              <a:t>)</a:t>
            </a:r>
            <a:endParaRPr lang="ko-KR" altLang="en-US" sz="2800" b="1" dirty="0"/>
          </a:p>
        </p:txBody>
      </p:sp>
      <p:pic>
        <p:nvPicPr>
          <p:cNvPr id="10" name="그림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31940" y="81674"/>
            <a:ext cx="705373" cy="92334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0910" y="146971"/>
            <a:ext cx="1355100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603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무엇이 필요할까요</a:t>
            </a:r>
            <a:r>
              <a:rPr lang="en-US" altLang="ko-KR" dirty="0"/>
              <a:t>?</a:t>
            </a:r>
            <a:endParaRPr lang="ko-KR" altLang="en-US" dirty="0"/>
          </a:p>
        </p:txBody>
      </p:sp>
      <p:sp>
        <p:nvSpPr>
          <p:cNvPr id="8" name="굽은 화살표 7"/>
          <p:cNvSpPr/>
          <p:nvPr/>
        </p:nvSpPr>
        <p:spPr>
          <a:xfrm>
            <a:off x="1029729" y="1507523"/>
            <a:ext cx="1103871" cy="1037969"/>
          </a:xfrm>
          <a:prstGeom prst="bentArrow">
            <a:avLst>
              <a:gd name="adj1" fmla="val 25000"/>
              <a:gd name="adj2" fmla="val 34127"/>
              <a:gd name="adj3" fmla="val 25000"/>
              <a:gd name="adj4" fmla="val 43750"/>
            </a:avLst>
          </a:prstGeom>
          <a:solidFill>
            <a:srgbClr val="7030A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9" name="아래쪽 화살표 8"/>
          <p:cNvSpPr/>
          <p:nvPr/>
        </p:nvSpPr>
        <p:spPr>
          <a:xfrm>
            <a:off x="3880007" y="3566733"/>
            <a:ext cx="840259" cy="766119"/>
          </a:xfrm>
          <a:prstGeom prst="downArrow">
            <a:avLst/>
          </a:prstGeom>
          <a:solidFill>
            <a:srgbClr val="7030A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굽은 화살표 10"/>
          <p:cNvSpPr/>
          <p:nvPr/>
        </p:nvSpPr>
        <p:spPr>
          <a:xfrm>
            <a:off x="6726195" y="5301048"/>
            <a:ext cx="1103871" cy="910283"/>
          </a:xfrm>
          <a:prstGeom prst="bentArrow">
            <a:avLst>
              <a:gd name="adj1" fmla="val 25000"/>
              <a:gd name="adj2" fmla="val 34127"/>
              <a:gd name="adj3" fmla="val 25000"/>
              <a:gd name="adj4" fmla="val 43750"/>
            </a:avLst>
          </a:prstGeom>
          <a:solidFill>
            <a:srgbClr val="7030A0"/>
          </a:solidFill>
          <a:scene3d>
            <a:camera prst="orthographicFront">
              <a:rot lat="0" lon="10799999" rev="16200000"/>
            </a:camera>
            <a:lightRig rig="threePt" dir="t"/>
          </a:scene3d>
          <a:sp3d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flatTx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grpSp>
        <p:nvGrpSpPr>
          <p:cNvPr id="10" name="그룹 9"/>
          <p:cNvGrpSpPr/>
          <p:nvPr/>
        </p:nvGrpSpPr>
        <p:grpSpPr>
          <a:xfrm>
            <a:off x="257988" y="2770017"/>
            <a:ext cx="1997311" cy="3441314"/>
            <a:chOff x="257988" y="2770017"/>
            <a:chExt cx="1997311" cy="3441314"/>
          </a:xfrm>
        </p:grpSpPr>
        <p:sp>
          <p:nvSpPr>
            <p:cNvPr id="4" name="직사각형 3"/>
            <p:cNvSpPr/>
            <p:nvPr/>
          </p:nvSpPr>
          <p:spPr>
            <a:xfrm>
              <a:off x="257988" y="2770017"/>
              <a:ext cx="1997311" cy="2834307"/>
            </a:xfrm>
            <a:prstGeom prst="rect">
              <a:avLst/>
            </a:prstGeom>
            <a:blipFill dpi="0" rotWithShape="1">
              <a:blip r:embed="rId2" cstate="print"/>
              <a:srcRect/>
              <a:stretch>
                <a:fillRect/>
              </a:stretch>
            </a:blip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" name="모서리가 둥근 직사각형 12"/>
            <p:cNvSpPr/>
            <p:nvPr/>
          </p:nvSpPr>
          <p:spPr>
            <a:xfrm>
              <a:off x="362463" y="5799438"/>
              <a:ext cx="1892836" cy="411893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ko-KR" altLang="en-US" sz="2400" b="1" dirty="0"/>
                <a:t>물에 불린 쌀</a:t>
              </a:r>
            </a:p>
          </p:txBody>
        </p:sp>
      </p:grpSp>
      <p:grpSp>
        <p:nvGrpSpPr>
          <p:cNvPr id="3" name="그룹 2"/>
          <p:cNvGrpSpPr/>
          <p:nvPr/>
        </p:nvGrpSpPr>
        <p:grpSpPr>
          <a:xfrm>
            <a:off x="2820342" y="977864"/>
            <a:ext cx="2959594" cy="2462087"/>
            <a:chOff x="2820342" y="977864"/>
            <a:chExt cx="2959594" cy="2462087"/>
          </a:xfrm>
        </p:grpSpPr>
        <p:pic>
          <p:nvPicPr>
            <p:cNvPr id="7" name="그림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0342" y="977864"/>
              <a:ext cx="2959594" cy="202328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4" name="모서리가 둥근 직사각형 13"/>
            <p:cNvSpPr/>
            <p:nvPr/>
          </p:nvSpPr>
          <p:spPr>
            <a:xfrm>
              <a:off x="3706896" y="3028058"/>
              <a:ext cx="1340233" cy="411893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ko-KR" altLang="en-US" sz="2800" b="1" dirty="0"/>
                <a:t>방앗간</a:t>
              </a:r>
            </a:p>
          </p:txBody>
        </p:sp>
      </p:grpSp>
      <p:grpSp>
        <p:nvGrpSpPr>
          <p:cNvPr id="12" name="그룹 11"/>
          <p:cNvGrpSpPr/>
          <p:nvPr/>
        </p:nvGrpSpPr>
        <p:grpSpPr>
          <a:xfrm>
            <a:off x="3232113" y="4424640"/>
            <a:ext cx="2176544" cy="2347912"/>
            <a:chOff x="3232113" y="4424640"/>
            <a:chExt cx="2176544" cy="2347912"/>
          </a:xfrm>
        </p:grpSpPr>
        <p:sp>
          <p:nvSpPr>
            <p:cNvPr id="5" name="직사각형 4"/>
            <p:cNvSpPr/>
            <p:nvPr/>
          </p:nvSpPr>
          <p:spPr>
            <a:xfrm>
              <a:off x="3232113" y="4424640"/>
              <a:ext cx="2176544" cy="189365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" name="모서리가 둥근 직사각형 14"/>
            <p:cNvSpPr/>
            <p:nvPr/>
          </p:nvSpPr>
          <p:spPr>
            <a:xfrm>
              <a:off x="3706413" y="6360659"/>
              <a:ext cx="1340716" cy="411893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ko-KR" altLang="en-US" sz="2800" b="1" dirty="0"/>
                <a:t>쌀가루</a:t>
              </a:r>
            </a:p>
          </p:txBody>
        </p:sp>
      </p:grpSp>
      <p:grpSp>
        <p:nvGrpSpPr>
          <p:cNvPr id="19" name="그룹 18"/>
          <p:cNvGrpSpPr/>
          <p:nvPr/>
        </p:nvGrpSpPr>
        <p:grpSpPr>
          <a:xfrm>
            <a:off x="6104803" y="2365779"/>
            <a:ext cx="2569640" cy="2716967"/>
            <a:chOff x="6104803" y="2365779"/>
            <a:chExt cx="2569640" cy="2716967"/>
          </a:xfrm>
        </p:grpSpPr>
        <p:sp>
          <p:nvSpPr>
            <p:cNvPr id="6" name="직사각형 5"/>
            <p:cNvSpPr/>
            <p:nvPr/>
          </p:nvSpPr>
          <p:spPr>
            <a:xfrm>
              <a:off x="6104803" y="2365779"/>
              <a:ext cx="2569640" cy="2182029"/>
            </a:xfrm>
            <a:prstGeom prst="rect">
              <a:avLst/>
            </a:prstGeom>
            <a:blipFill dpi="0" rotWithShape="1">
              <a:blip r:embed="rId5" cstate="print"/>
              <a:srcRect/>
              <a:stretch>
                <a:fillRect/>
              </a:stretch>
            </a:blip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" name="모서리가 둥근 직사각형 15"/>
            <p:cNvSpPr/>
            <p:nvPr/>
          </p:nvSpPr>
          <p:spPr>
            <a:xfrm>
              <a:off x="6765818" y="4621425"/>
              <a:ext cx="1392064" cy="461321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ko-KR" altLang="en-US" sz="2800" b="1" dirty="0" err="1"/>
                <a:t>떡반죽</a:t>
              </a:r>
              <a:endParaRPr lang="ko-KR" altLang="en-US" sz="2000" b="1" dirty="0"/>
            </a:p>
          </p:txBody>
        </p:sp>
      </p:grpSp>
      <p:pic>
        <p:nvPicPr>
          <p:cNvPr id="17" name="그림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8107" y="72589"/>
            <a:ext cx="753744" cy="90527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8" name="그림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0910" y="146971"/>
            <a:ext cx="1355100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083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639209" y="276191"/>
            <a:ext cx="62023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000" b="1" dirty="0">
                <a:solidFill>
                  <a:schemeClr val="accent5">
                    <a:lumMod val="75000"/>
                  </a:schemeClr>
                </a:solidFill>
                <a:latin typeface="+mj-ea"/>
                <a:ea typeface="+mj-ea"/>
              </a:rPr>
              <a:t>색깔 떡은 어떻게 만들까요</a:t>
            </a:r>
            <a:r>
              <a:rPr lang="en-US" altLang="ko-KR" sz="4000" dirty="0">
                <a:solidFill>
                  <a:schemeClr val="accent5">
                    <a:lumMod val="75000"/>
                  </a:schemeClr>
                </a:solidFill>
                <a:latin typeface="+mj-ea"/>
                <a:ea typeface="+mj-ea"/>
              </a:rPr>
              <a:t>?</a:t>
            </a:r>
            <a:endParaRPr lang="ko-KR" altLang="en-US" sz="4000" dirty="0">
              <a:solidFill>
                <a:schemeClr val="accent5">
                  <a:lumMod val="7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11" name="타원형 설명선 10"/>
          <p:cNvSpPr/>
          <p:nvPr/>
        </p:nvSpPr>
        <p:spPr>
          <a:xfrm>
            <a:off x="246822" y="1285835"/>
            <a:ext cx="2628744" cy="1980000"/>
          </a:xfrm>
          <a:prstGeom prst="wedgeEllipseCallout">
            <a:avLst>
              <a:gd name="adj1" fmla="val -17122"/>
              <a:gd name="adj2" fmla="val 69191"/>
            </a:avLst>
          </a:prstGeom>
          <a:blipFill>
            <a:blip r:embed="rId2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타원형 설명선 11"/>
          <p:cNvSpPr/>
          <p:nvPr/>
        </p:nvSpPr>
        <p:spPr>
          <a:xfrm>
            <a:off x="3329999" y="1313548"/>
            <a:ext cx="2628000" cy="1980000"/>
          </a:xfrm>
          <a:prstGeom prst="wedgeEllipseCallout">
            <a:avLst>
              <a:gd name="adj1" fmla="val -15310"/>
              <a:gd name="adj2" fmla="val 66898"/>
            </a:avLst>
          </a:prstGeom>
          <a:blipFill>
            <a:blip r:embed="rId3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타원 12"/>
          <p:cNvSpPr/>
          <p:nvPr/>
        </p:nvSpPr>
        <p:spPr>
          <a:xfrm>
            <a:off x="6412432" y="1386976"/>
            <a:ext cx="2590573" cy="2042024"/>
          </a:xfrm>
          <a:prstGeom prst="ellipse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직사각형 13"/>
          <p:cNvSpPr/>
          <p:nvPr/>
        </p:nvSpPr>
        <p:spPr>
          <a:xfrm>
            <a:off x="175194" y="3647781"/>
            <a:ext cx="2772000" cy="187220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직사각형 14"/>
          <p:cNvSpPr/>
          <p:nvPr/>
        </p:nvSpPr>
        <p:spPr>
          <a:xfrm>
            <a:off x="3185999" y="3647989"/>
            <a:ext cx="2772000" cy="18720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6" name="Picture 4"/>
          <p:cNvPicPr preferRelativeResize="0">
            <a:picLocks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65" r="7405" b="4968"/>
          <a:stretch/>
        </p:blipFill>
        <p:spPr bwMode="auto">
          <a:xfrm>
            <a:off x="6402049" y="3690131"/>
            <a:ext cx="2600956" cy="18720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  <a:ln w="28575">
            <a:solidFill>
              <a:srgbClr val="FFC000"/>
            </a:solidFill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직사각형 16"/>
          <p:cNvSpPr/>
          <p:nvPr/>
        </p:nvSpPr>
        <p:spPr>
          <a:xfrm>
            <a:off x="571194" y="5589038"/>
            <a:ext cx="1980000" cy="54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2800" b="1" dirty="0">
                <a:latin typeface="헤움방울톡톡132" pitchFamily="18" charset="-127"/>
                <a:ea typeface="헤움방울톡톡132" pitchFamily="18" charset="-127"/>
              </a:rPr>
              <a:t>단호박</a:t>
            </a:r>
          </a:p>
        </p:txBody>
      </p:sp>
      <p:sp>
        <p:nvSpPr>
          <p:cNvPr id="18" name="직사각형 17"/>
          <p:cNvSpPr/>
          <p:nvPr/>
        </p:nvSpPr>
        <p:spPr>
          <a:xfrm>
            <a:off x="3581999" y="5588053"/>
            <a:ext cx="1980000" cy="54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2800" b="1" dirty="0">
                <a:latin typeface="헤움방울톡톡132" pitchFamily="18" charset="-127"/>
                <a:ea typeface="헤움방울톡톡132" pitchFamily="18" charset="-127"/>
              </a:rPr>
              <a:t>쑥</a:t>
            </a:r>
          </a:p>
        </p:txBody>
      </p:sp>
      <p:sp>
        <p:nvSpPr>
          <p:cNvPr id="20" name="직사각형 19"/>
          <p:cNvSpPr/>
          <p:nvPr/>
        </p:nvSpPr>
        <p:spPr>
          <a:xfrm>
            <a:off x="6712527" y="5628200"/>
            <a:ext cx="1980000" cy="54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2800" b="1" dirty="0">
                <a:latin typeface="헤움방울톡톡132" pitchFamily="18" charset="-127"/>
                <a:ea typeface="헤움방울톡톡132" pitchFamily="18" charset="-127"/>
              </a:rPr>
              <a:t>백년초</a:t>
            </a:r>
          </a:p>
        </p:txBody>
      </p:sp>
    </p:spTree>
    <p:extLst>
      <p:ext uri="{BB962C8B-B14F-4D97-AF65-F5344CB8AC3E}">
        <p14:creationId xmlns:p14="http://schemas.microsoft.com/office/powerpoint/2010/main" val="1027187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7" grpId="0" animBg="1"/>
      <p:bldP spid="18" grpId="0" animBg="1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어떤 도구가 필요한가요</a:t>
            </a:r>
            <a:r>
              <a:rPr lang="en-US" altLang="ko-KR" dirty="0"/>
              <a:t>?</a:t>
            </a:r>
            <a:endParaRPr lang="ko-KR" altLang="en-US" dirty="0"/>
          </a:p>
        </p:txBody>
      </p:sp>
      <p:grpSp>
        <p:nvGrpSpPr>
          <p:cNvPr id="4" name="그룹 3"/>
          <p:cNvGrpSpPr/>
          <p:nvPr/>
        </p:nvGrpSpPr>
        <p:grpSpPr>
          <a:xfrm>
            <a:off x="971550" y="1871213"/>
            <a:ext cx="3096345" cy="3330217"/>
            <a:chOff x="900258" y="2330951"/>
            <a:chExt cx="3096345" cy="3330217"/>
          </a:xfrm>
        </p:grpSpPr>
        <p:sp>
          <p:nvSpPr>
            <p:cNvPr id="5" name="직사각형 4"/>
            <p:cNvSpPr/>
            <p:nvPr/>
          </p:nvSpPr>
          <p:spPr>
            <a:xfrm>
              <a:off x="1691680" y="4941168"/>
              <a:ext cx="1500198" cy="720000"/>
            </a:xfrm>
            <a:prstGeom prst="rect">
              <a:avLst/>
            </a:prstGeom>
            <a:ln w="28575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ko-KR" altLang="en-US" sz="3000" b="1" dirty="0"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밀 대</a:t>
              </a:r>
            </a:p>
          </p:txBody>
        </p:sp>
        <p:pic>
          <p:nvPicPr>
            <p:cNvPr id="6" name="그림 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734" r="12281" b="1755"/>
            <a:stretch/>
          </p:blipFill>
          <p:spPr>
            <a:xfrm>
              <a:off x="900258" y="2330951"/>
              <a:ext cx="3096345" cy="2251887"/>
            </a:xfrm>
            <a:prstGeom prst="rect">
              <a:avLst/>
            </a:prstGeom>
            <a:ln w="28575">
              <a:solidFill>
                <a:schemeClr val="tx1"/>
              </a:solidFill>
            </a:ln>
            <a:effectLst>
              <a:glow rad="76200">
                <a:srgbClr val="FFC000"/>
              </a:glow>
            </a:effectLst>
          </p:spPr>
        </p:pic>
      </p:grpSp>
      <p:grpSp>
        <p:nvGrpSpPr>
          <p:cNvPr id="7" name="그룹 6"/>
          <p:cNvGrpSpPr/>
          <p:nvPr/>
        </p:nvGrpSpPr>
        <p:grpSpPr>
          <a:xfrm>
            <a:off x="4819265" y="1871213"/>
            <a:ext cx="3071834" cy="3348991"/>
            <a:chOff x="4786314" y="2357430"/>
            <a:chExt cx="3071834" cy="3348991"/>
          </a:xfrm>
        </p:grpSpPr>
        <p:sp>
          <p:nvSpPr>
            <p:cNvPr id="8" name="갈매기형 수장 7"/>
            <p:cNvSpPr/>
            <p:nvPr/>
          </p:nvSpPr>
          <p:spPr>
            <a:xfrm>
              <a:off x="4786314" y="2357430"/>
              <a:ext cx="3071834" cy="2225408"/>
            </a:xfrm>
            <a:prstGeom prst="chevron">
              <a:avLst>
                <a:gd name="adj" fmla="val 0"/>
              </a:avLst>
            </a:prstGeom>
            <a:blipFill>
              <a:blip r:embed="rId3" cstate="print"/>
              <a:stretch>
                <a:fillRect/>
              </a:stretch>
            </a:blip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9" name="직사각형 8"/>
            <p:cNvSpPr/>
            <p:nvPr/>
          </p:nvSpPr>
          <p:spPr>
            <a:xfrm>
              <a:off x="5448551" y="4986421"/>
              <a:ext cx="1747359" cy="720000"/>
            </a:xfrm>
            <a:prstGeom prst="rect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ko-KR" altLang="en-US" sz="3000" b="1"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반달떡</a:t>
              </a:r>
              <a:r>
                <a:rPr lang="ko-KR" altLang="en-US" sz="3000" b="1" dirty="0"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 틀</a:t>
              </a:r>
            </a:p>
          </p:txBody>
        </p:sp>
      </p:grpSp>
      <p:pic>
        <p:nvPicPr>
          <p:cNvPr id="10" name="그림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46205" y="6343788"/>
            <a:ext cx="764955" cy="53203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1" name="그림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5471094" y="5892053"/>
            <a:ext cx="884088" cy="96594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2" name="그림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15116" y="5438632"/>
            <a:ext cx="980202" cy="141936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0910" y="146971"/>
            <a:ext cx="1355100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950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만들어볼까요</a:t>
            </a:r>
            <a:r>
              <a:rPr lang="en-US" altLang="ko-KR" dirty="0"/>
              <a:t>?</a:t>
            </a:r>
            <a:endParaRPr lang="ko-KR" altLang="en-US" dirty="0"/>
          </a:p>
        </p:txBody>
      </p:sp>
      <p:grpSp>
        <p:nvGrpSpPr>
          <p:cNvPr id="3" name="그룹 2"/>
          <p:cNvGrpSpPr/>
          <p:nvPr/>
        </p:nvGrpSpPr>
        <p:grpSpPr>
          <a:xfrm>
            <a:off x="589600" y="882766"/>
            <a:ext cx="2105975" cy="2889701"/>
            <a:chOff x="428676" y="926792"/>
            <a:chExt cx="2194021" cy="3010513"/>
          </a:xfrm>
        </p:grpSpPr>
        <p:pic>
          <p:nvPicPr>
            <p:cNvPr id="4" name="그림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579495" y="1127845"/>
              <a:ext cx="1975468" cy="1885674"/>
            </a:xfrm>
            <a:prstGeom prst="roundRect">
              <a:avLst>
                <a:gd name="adj" fmla="val 11111"/>
              </a:avLst>
            </a:prstGeom>
            <a:ln w="190500" cap="rnd">
              <a:solidFill>
                <a:srgbClr val="C8C6BD"/>
              </a:solidFill>
              <a:prstDash val="solid"/>
            </a:ln>
            <a:effectLst>
              <a:outerShdw blurRad="101600" dist="50800" dir="7200000" algn="tl" rotWithShape="0">
                <a:srgbClr val="000000">
                  <a:alpha val="45000"/>
                </a:srgbClr>
              </a:outerShdw>
            </a:effectLst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>
              <a:bevelT w="304800" h="152400" prst="hardEdge"/>
              <a:extrusionClr>
                <a:srgbClr val="FFFFFF"/>
              </a:extrusionClr>
            </a:sp3d>
          </p:spPr>
        </p:pic>
        <p:sp>
          <p:nvSpPr>
            <p:cNvPr id="11" name="자유형 10"/>
            <p:cNvSpPr/>
            <p:nvPr/>
          </p:nvSpPr>
          <p:spPr>
            <a:xfrm>
              <a:off x="428676" y="3137889"/>
              <a:ext cx="2194021" cy="799416"/>
            </a:xfrm>
            <a:custGeom>
              <a:avLst/>
              <a:gdLst>
                <a:gd name="connsiteX0" fmla="*/ 0 w 1532238"/>
                <a:gd name="connsiteY0" fmla="*/ 0 h 436234"/>
                <a:gd name="connsiteX1" fmla="*/ 1532238 w 1532238"/>
                <a:gd name="connsiteY1" fmla="*/ 0 h 436234"/>
                <a:gd name="connsiteX2" fmla="*/ 766119 w 1532238"/>
                <a:gd name="connsiteY2" fmla="*/ 436234 h 436234"/>
                <a:gd name="connsiteX3" fmla="*/ 0 w 1532238"/>
                <a:gd name="connsiteY3" fmla="*/ 0 h 436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32238" h="436234">
                  <a:moveTo>
                    <a:pt x="0" y="0"/>
                  </a:moveTo>
                  <a:lnTo>
                    <a:pt x="1532238" y="0"/>
                  </a:lnTo>
                  <a:cubicBezTo>
                    <a:pt x="1532238" y="240925"/>
                    <a:pt x="1189235" y="436234"/>
                    <a:pt x="766119" y="436234"/>
                  </a:cubicBezTo>
                  <a:cubicBezTo>
                    <a:pt x="343003" y="436234"/>
                    <a:pt x="0" y="240925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62000" eaLnBrk="0" fontAlgn="auto" latinLnBrk="0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ko-KR" altLang="en-US" b="1" dirty="0" err="1">
                  <a:solidFill>
                    <a:schemeClr val="tx1"/>
                  </a:solidFill>
                  <a:latin typeface="+mj-ea"/>
                  <a:ea typeface="+mj-ea"/>
                </a:rPr>
                <a:t>공모양으로</a:t>
              </a:r>
              <a:r>
                <a:rPr lang="ko-KR" altLang="en-US" b="1" dirty="0">
                  <a:solidFill>
                    <a:schemeClr val="tx1"/>
                  </a:solidFill>
                  <a:latin typeface="+mj-ea"/>
                  <a:ea typeface="+mj-ea"/>
                </a:rPr>
                <a:t>  만들어요</a:t>
              </a:r>
              <a:endParaRPr lang="ko-KR" altLang="ko-KR" b="1" dirty="0">
                <a:solidFill>
                  <a:schemeClr val="tx1"/>
                </a:solidFill>
                <a:latin typeface="+mj-ea"/>
                <a:ea typeface="+mj-ea"/>
              </a:endParaRPr>
            </a:p>
          </p:txBody>
        </p:sp>
        <p:pic>
          <p:nvPicPr>
            <p:cNvPr id="16" name="그림 1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20221644" flipH="1">
              <a:off x="633021" y="926792"/>
              <a:ext cx="186346" cy="564406"/>
            </a:xfrm>
            <a:prstGeom prst="rect">
              <a:avLst/>
            </a:prstGeom>
          </p:spPr>
        </p:pic>
      </p:grpSp>
      <p:grpSp>
        <p:nvGrpSpPr>
          <p:cNvPr id="9" name="그룹 8"/>
          <p:cNvGrpSpPr/>
          <p:nvPr/>
        </p:nvGrpSpPr>
        <p:grpSpPr>
          <a:xfrm>
            <a:off x="3355066" y="809264"/>
            <a:ext cx="2102760" cy="2976832"/>
            <a:chOff x="3355065" y="809264"/>
            <a:chExt cx="2194021" cy="3106028"/>
          </a:xfrm>
        </p:grpSpPr>
        <p:pic>
          <p:nvPicPr>
            <p:cNvPr id="5" name="그림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28130" y="1017998"/>
              <a:ext cx="1825139" cy="1975468"/>
            </a:xfrm>
            <a:prstGeom prst="roundRect">
              <a:avLst>
                <a:gd name="adj" fmla="val 11111"/>
              </a:avLst>
            </a:prstGeom>
            <a:ln w="190500" cap="rnd">
              <a:solidFill>
                <a:srgbClr val="C8C6BD"/>
              </a:solidFill>
              <a:prstDash val="solid"/>
            </a:ln>
            <a:effectLst>
              <a:outerShdw blurRad="101600" dist="50800" dir="7200000" algn="tl" rotWithShape="0">
                <a:srgbClr val="000000">
                  <a:alpha val="45000"/>
                </a:srgbClr>
              </a:outerShdw>
            </a:effectLst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>
              <a:bevelT w="304800" h="152400" prst="hardEdge"/>
              <a:extrusionClr>
                <a:srgbClr val="FFFFFF"/>
              </a:extrusionClr>
            </a:sp3d>
          </p:spPr>
        </p:pic>
        <p:sp>
          <p:nvSpPr>
            <p:cNvPr id="12" name="자유형 11"/>
            <p:cNvSpPr/>
            <p:nvPr/>
          </p:nvSpPr>
          <p:spPr>
            <a:xfrm>
              <a:off x="3355065" y="3115876"/>
              <a:ext cx="2194021" cy="799416"/>
            </a:xfrm>
            <a:custGeom>
              <a:avLst/>
              <a:gdLst>
                <a:gd name="connsiteX0" fmla="*/ 0 w 1532238"/>
                <a:gd name="connsiteY0" fmla="*/ 0 h 436234"/>
                <a:gd name="connsiteX1" fmla="*/ 1532238 w 1532238"/>
                <a:gd name="connsiteY1" fmla="*/ 0 h 436234"/>
                <a:gd name="connsiteX2" fmla="*/ 766119 w 1532238"/>
                <a:gd name="connsiteY2" fmla="*/ 436234 h 436234"/>
                <a:gd name="connsiteX3" fmla="*/ 0 w 1532238"/>
                <a:gd name="connsiteY3" fmla="*/ 0 h 436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32238" h="436234">
                  <a:moveTo>
                    <a:pt x="0" y="0"/>
                  </a:moveTo>
                  <a:lnTo>
                    <a:pt x="1532238" y="0"/>
                  </a:lnTo>
                  <a:cubicBezTo>
                    <a:pt x="1532238" y="240925"/>
                    <a:pt x="1189235" y="436234"/>
                    <a:pt x="766119" y="436234"/>
                  </a:cubicBezTo>
                  <a:cubicBezTo>
                    <a:pt x="343003" y="436234"/>
                    <a:pt x="0" y="240925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62000" eaLnBrk="0" fontAlgn="auto" latinLnBrk="0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ko-KR" altLang="en-US" b="1" dirty="0">
                  <a:solidFill>
                    <a:schemeClr val="tx1"/>
                  </a:solidFill>
                  <a:latin typeface="+mj-ea"/>
                  <a:ea typeface="+mj-ea"/>
                </a:rPr>
                <a:t>밀대로 밀어  펴주세요</a:t>
              </a:r>
              <a:endParaRPr lang="ko-KR" altLang="ko-KR" b="1" dirty="0">
                <a:solidFill>
                  <a:schemeClr val="tx1"/>
                </a:solidFill>
                <a:latin typeface="+mj-ea"/>
                <a:ea typeface="+mj-ea"/>
              </a:endParaRPr>
            </a:p>
          </p:txBody>
        </p:sp>
        <p:pic>
          <p:nvPicPr>
            <p:cNvPr id="17" name="그림 1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20221644" flipH="1">
              <a:off x="3509375" y="809264"/>
              <a:ext cx="248237" cy="632662"/>
            </a:xfrm>
            <a:prstGeom prst="rect">
              <a:avLst/>
            </a:prstGeom>
          </p:spPr>
        </p:pic>
      </p:grpSp>
      <p:grpSp>
        <p:nvGrpSpPr>
          <p:cNvPr id="10" name="그룹 9"/>
          <p:cNvGrpSpPr/>
          <p:nvPr/>
        </p:nvGrpSpPr>
        <p:grpSpPr>
          <a:xfrm>
            <a:off x="6184715" y="739745"/>
            <a:ext cx="2118536" cy="3055747"/>
            <a:chOff x="6181908" y="739744"/>
            <a:chExt cx="2194021" cy="3164626"/>
          </a:xfrm>
        </p:grpSpPr>
        <p:pic>
          <p:nvPicPr>
            <p:cNvPr id="6" name="그림 5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27266" y="996413"/>
              <a:ext cx="1703307" cy="1975469"/>
            </a:xfrm>
            <a:prstGeom prst="roundRect">
              <a:avLst>
                <a:gd name="adj" fmla="val 11111"/>
              </a:avLst>
            </a:prstGeom>
            <a:ln w="190500" cap="rnd">
              <a:solidFill>
                <a:srgbClr val="C8C6BD"/>
              </a:solidFill>
              <a:prstDash val="solid"/>
            </a:ln>
            <a:effectLst>
              <a:outerShdw blurRad="101600" dist="50800" dir="7200000" algn="tl" rotWithShape="0">
                <a:srgbClr val="000000">
                  <a:alpha val="45000"/>
                </a:srgbClr>
              </a:outerShdw>
            </a:effectLst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>
              <a:bevelT w="304800" h="152400" prst="hardEdge"/>
              <a:extrusionClr>
                <a:srgbClr val="FFFFFF"/>
              </a:extrusionClr>
            </a:sp3d>
          </p:spPr>
        </p:pic>
        <p:sp>
          <p:nvSpPr>
            <p:cNvPr id="13" name="자유형 12"/>
            <p:cNvSpPr/>
            <p:nvPr/>
          </p:nvSpPr>
          <p:spPr>
            <a:xfrm>
              <a:off x="6181908" y="3104954"/>
              <a:ext cx="2194021" cy="799416"/>
            </a:xfrm>
            <a:custGeom>
              <a:avLst/>
              <a:gdLst>
                <a:gd name="connsiteX0" fmla="*/ 0 w 1532238"/>
                <a:gd name="connsiteY0" fmla="*/ 0 h 436234"/>
                <a:gd name="connsiteX1" fmla="*/ 1532238 w 1532238"/>
                <a:gd name="connsiteY1" fmla="*/ 0 h 436234"/>
                <a:gd name="connsiteX2" fmla="*/ 766119 w 1532238"/>
                <a:gd name="connsiteY2" fmla="*/ 436234 h 436234"/>
                <a:gd name="connsiteX3" fmla="*/ 0 w 1532238"/>
                <a:gd name="connsiteY3" fmla="*/ 0 h 436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32238" h="436234">
                  <a:moveTo>
                    <a:pt x="0" y="0"/>
                  </a:moveTo>
                  <a:lnTo>
                    <a:pt x="1532238" y="0"/>
                  </a:lnTo>
                  <a:cubicBezTo>
                    <a:pt x="1532238" y="240925"/>
                    <a:pt x="1189235" y="436234"/>
                    <a:pt x="766119" y="436234"/>
                  </a:cubicBezTo>
                  <a:cubicBezTo>
                    <a:pt x="343003" y="436234"/>
                    <a:pt x="0" y="240925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62000" eaLnBrk="0" fontAlgn="auto" latinLnBrk="0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ko-KR" altLang="en-US" b="1" dirty="0" err="1">
                  <a:solidFill>
                    <a:schemeClr val="tx1"/>
                  </a:solidFill>
                  <a:latin typeface="+mj-ea"/>
                  <a:ea typeface="+mj-ea"/>
                </a:rPr>
                <a:t>반달떡</a:t>
              </a:r>
              <a:r>
                <a:rPr lang="ko-KR" altLang="en-US" b="1" dirty="0">
                  <a:solidFill>
                    <a:schemeClr val="tx1"/>
                  </a:solidFill>
                  <a:latin typeface="+mj-ea"/>
                  <a:ea typeface="+mj-ea"/>
                </a:rPr>
                <a:t> 소를 올려주세요</a:t>
              </a:r>
              <a:endParaRPr lang="ko-KR" altLang="ko-KR" b="1" dirty="0">
                <a:solidFill>
                  <a:schemeClr val="tx1"/>
                </a:solidFill>
                <a:latin typeface="+mj-ea"/>
                <a:ea typeface="+mj-ea"/>
              </a:endParaRPr>
            </a:p>
          </p:txBody>
        </p:sp>
        <p:pic>
          <p:nvPicPr>
            <p:cNvPr id="18" name="그림 17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20221644" flipH="1">
              <a:off x="6422154" y="739744"/>
              <a:ext cx="174992" cy="684912"/>
            </a:xfrm>
            <a:prstGeom prst="rect">
              <a:avLst/>
            </a:prstGeom>
          </p:spPr>
        </p:pic>
      </p:grpSp>
      <p:grpSp>
        <p:nvGrpSpPr>
          <p:cNvPr id="20" name="그룹 19"/>
          <p:cNvGrpSpPr/>
          <p:nvPr/>
        </p:nvGrpSpPr>
        <p:grpSpPr>
          <a:xfrm>
            <a:off x="1873693" y="3772467"/>
            <a:ext cx="2129472" cy="3015509"/>
            <a:chOff x="1747426" y="3769440"/>
            <a:chExt cx="2194021" cy="3106916"/>
          </a:xfrm>
        </p:grpSpPr>
        <p:pic>
          <p:nvPicPr>
            <p:cNvPr id="7" name="그림 6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1836324" y="4044760"/>
              <a:ext cx="2016224" cy="1872208"/>
            </a:xfrm>
            <a:prstGeom prst="roundRect">
              <a:avLst>
                <a:gd name="adj" fmla="val 11111"/>
              </a:avLst>
            </a:prstGeom>
            <a:ln w="190500" cap="rnd">
              <a:solidFill>
                <a:srgbClr val="C8C6BD"/>
              </a:solidFill>
              <a:prstDash val="solid"/>
            </a:ln>
            <a:effectLst>
              <a:outerShdw blurRad="101600" dist="50800" dir="7200000" algn="tl" rotWithShape="0">
                <a:srgbClr val="000000">
                  <a:alpha val="45000"/>
                </a:srgbClr>
              </a:outerShdw>
            </a:effectLst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>
              <a:bevelT w="304800" h="152400" prst="hardEdge"/>
              <a:extrusionClr>
                <a:srgbClr val="FFFFFF"/>
              </a:extrusionClr>
            </a:sp3d>
          </p:spPr>
        </p:pic>
        <p:sp>
          <p:nvSpPr>
            <p:cNvPr id="14" name="자유형 13"/>
            <p:cNvSpPr/>
            <p:nvPr/>
          </p:nvSpPr>
          <p:spPr>
            <a:xfrm>
              <a:off x="1747426" y="6076940"/>
              <a:ext cx="2194021" cy="799416"/>
            </a:xfrm>
            <a:custGeom>
              <a:avLst/>
              <a:gdLst>
                <a:gd name="connsiteX0" fmla="*/ 0 w 1532238"/>
                <a:gd name="connsiteY0" fmla="*/ 0 h 436234"/>
                <a:gd name="connsiteX1" fmla="*/ 1532238 w 1532238"/>
                <a:gd name="connsiteY1" fmla="*/ 0 h 436234"/>
                <a:gd name="connsiteX2" fmla="*/ 766119 w 1532238"/>
                <a:gd name="connsiteY2" fmla="*/ 436234 h 436234"/>
                <a:gd name="connsiteX3" fmla="*/ 0 w 1532238"/>
                <a:gd name="connsiteY3" fmla="*/ 0 h 436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32238" h="436234">
                  <a:moveTo>
                    <a:pt x="0" y="0"/>
                  </a:moveTo>
                  <a:lnTo>
                    <a:pt x="1532238" y="0"/>
                  </a:lnTo>
                  <a:cubicBezTo>
                    <a:pt x="1532238" y="240925"/>
                    <a:pt x="1189235" y="436234"/>
                    <a:pt x="766119" y="436234"/>
                  </a:cubicBezTo>
                  <a:cubicBezTo>
                    <a:pt x="343003" y="436234"/>
                    <a:pt x="0" y="240925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62000" eaLnBrk="0" fontAlgn="auto" latinLnBrk="0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ko-KR" altLang="en-US" b="1" dirty="0">
                  <a:solidFill>
                    <a:schemeClr val="tx1"/>
                  </a:solidFill>
                  <a:latin typeface="+mj-ea"/>
                  <a:ea typeface="+mj-ea"/>
                </a:rPr>
                <a:t>살포시 덮어주세요</a:t>
              </a:r>
              <a:endParaRPr lang="ko-KR" altLang="ko-KR" b="1" dirty="0">
                <a:solidFill>
                  <a:schemeClr val="tx1"/>
                </a:solidFill>
                <a:latin typeface="+mj-ea"/>
                <a:ea typeface="+mj-ea"/>
              </a:endParaRPr>
            </a:p>
          </p:txBody>
        </p:sp>
        <p:pic>
          <p:nvPicPr>
            <p:cNvPr id="19" name="그림 18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 rot="20221644" flipH="1">
              <a:off x="1906971" y="3769440"/>
              <a:ext cx="208061" cy="670634"/>
            </a:xfrm>
            <a:prstGeom prst="rect">
              <a:avLst/>
            </a:prstGeom>
          </p:spPr>
        </p:pic>
      </p:grpSp>
      <p:grpSp>
        <p:nvGrpSpPr>
          <p:cNvPr id="22" name="그룹 21"/>
          <p:cNvGrpSpPr/>
          <p:nvPr/>
        </p:nvGrpSpPr>
        <p:grpSpPr>
          <a:xfrm>
            <a:off x="4909936" y="3907234"/>
            <a:ext cx="1990427" cy="2855410"/>
            <a:chOff x="5415757" y="3770043"/>
            <a:chExt cx="2194021" cy="3147481"/>
          </a:xfrm>
        </p:grpSpPr>
        <p:pic>
          <p:nvPicPr>
            <p:cNvPr id="8" name="그림 7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5521877" y="3961987"/>
              <a:ext cx="2016223" cy="2037755"/>
            </a:xfrm>
            <a:prstGeom prst="roundRect">
              <a:avLst>
                <a:gd name="adj" fmla="val 11111"/>
              </a:avLst>
            </a:prstGeom>
            <a:ln w="190500" cap="rnd">
              <a:solidFill>
                <a:srgbClr val="C8C6BD"/>
              </a:solidFill>
              <a:prstDash val="solid"/>
            </a:ln>
            <a:effectLst>
              <a:outerShdw blurRad="101600" dist="50800" dir="7200000" algn="tl" rotWithShape="0">
                <a:srgbClr val="000000">
                  <a:alpha val="45000"/>
                </a:srgbClr>
              </a:outerShdw>
            </a:effectLst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>
              <a:bevelT w="304800" h="152400" prst="hardEdge"/>
              <a:extrusionClr>
                <a:srgbClr val="FFFFFF"/>
              </a:extrusionClr>
            </a:sp3d>
          </p:spPr>
        </p:pic>
        <p:sp>
          <p:nvSpPr>
            <p:cNvPr id="15" name="자유형 14"/>
            <p:cNvSpPr/>
            <p:nvPr/>
          </p:nvSpPr>
          <p:spPr>
            <a:xfrm>
              <a:off x="5415757" y="6118108"/>
              <a:ext cx="2194021" cy="799416"/>
            </a:xfrm>
            <a:custGeom>
              <a:avLst/>
              <a:gdLst>
                <a:gd name="connsiteX0" fmla="*/ 0 w 1532238"/>
                <a:gd name="connsiteY0" fmla="*/ 0 h 436234"/>
                <a:gd name="connsiteX1" fmla="*/ 1532238 w 1532238"/>
                <a:gd name="connsiteY1" fmla="*/ 0 h 436234"/>
                <a:gd name="connsiteX2" fmla="*/ 766119 w 1532238"/>
                <a:gd name="connsiteY2" fmla="*/ 436234 h 436234"/>
                <a:gd name="connsiteX3" fmla="*/ 0 w 1532238"/>
                <a:gd name="connsiteY3" fmla="*/ 0 h 436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32238" h="436234">
                  <a:moveTo>
                    <a:pt x="0" y="0"/>
                  </a:moveTo>
                  <a:lnTo>
                    <a:pt x="1532238" y="0"/>
                  </a:lnTo>
                  <a:cubicBezTo>
                    <a:pt x="1532238" y="240925"/>
                    <a:pt x="1189235" y="436234"/>
                    <a:pt x="766119" y="436234"/>
                  </a:cubicBezTo>
                  <a:cubicBezTo>
                    <a:pt x="343003" y="436234"/>
                    <a:pt x="0" y="240925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62000" eaLnBrk="0" fontAlgn="auto" latinLnBrk="0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ko-KR" altLang="en-US" b="1" dirty="0">
                  <a:solidFill>
                    <a:schemeClr val="tx1"/>
                  </a:solidFill>
                  <a:latin typeface="+mj-ea"/>
                  <a:ea typeface="+mj-ea"/>
                </a:rPr>
                <a:t>떡 틀로 모양을 찍어주세요</a:t>
              </a:r>
              <a:endParaRPr lang="ko-KR" altLang="ko-KR" b="1" dirty="0">
                <a:solidFill>
                  <a:schemeClr val="tx1"/>
                </a:solidFill>
                <a:latin typeface="+mj-ea"/>
                <a:ea typeface="+mj-ea"/>
              </a:endParaRPr>
            </a:p>
          </p:txBody>
        </p:sp>
        <p:pic>
          <p:nvPicPr>
            <p:cNvPr id="21" name="그림 20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 rot="20221644" flipH="1">
              <a:off x="5498953" y="3770043"/>
              <a:ext cx="205576" cy="643208"/>
            </a:xfrm>
            <a:prstGeom prst="rect">
              <a:avLst/>
            </a:prstGeom>
          </p:spPr>
        </p:pic>
      </p:grpSp>
      <p:sp>
        <p:nvSpPr>
          <p:cNvPr id="23" name="오른쪽 화살표 22"/>
          <p:cNvSpPr/>
          <p:nvPr/>
        </p:nvSpPr>
        <p:spPr>
          <a:xfrm>
            <a:off x="2847975" y="1714500"/>
            <a:ext cx="428625" cy="514350"/>
          </a:xfrm>
          <a:prstGeom prst="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오른쪽 화살표 23"/>
          <p:cNvSpPr/>
          <p:nvPr/>
        </p:nvSpPr>
        <p:spPr>
          <a:xfrm>
            <a:off x="5629717" y="1684159"/>
            <a:ext cx="428625" cy="514350"/>
          </a:xfrm>
          <a:prstGeom prst="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오른쪽 화살표 24"/>
          <p:cNvSpPr/>
          <p:nvPr/>
        </p:nvSpPr>
        <p:spPr>
          <a:xfrm>
            <a:off x="1213962" y="4825304"/>
            <a:ext cx="428625" cy="514350"/>
          </a:xfrm>
          <a:prstGeom prst="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오른쪽 화살표 25"/>
          <p:cNvSpPr/>
          <p:nvPr/>
        </p:nvSpPr>
        <p:spPr>
          <a:xfrm>
            <a:off x="4207404" y="4825304"/>
            <a:ext cx="428625" cy="514350"/>
          </a:xfrm>
          <a:prstGeom prst="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7" name="그림 2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45" y="5892951"/>
            <a:ext cx="1595753" cy="869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407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이렇게 변했어요</a:t>
            </a: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05699" y="2048445"/>
            <a:ext cx="2999545" cy="2467843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77922" y="2022878"/>
            <a:ext cx="2999545" cy="2518978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3" name="오른쪽 화살표 2"/>
          <p:cNvSpPr/>
          <p:nvPr/>
        </p:nvSpPr>
        <p:spPr>
          <a:xfrm>
            <a:off x="3810000" y="2771775"/>
            <a:ext cx="1333500" cy="1104900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1" name="그림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0910" y="146971"/>
            <a:ext cx="1355100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610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304446">
            <a:off x="411892" y="691978"/>
            <a:ext cx="8402594" cy="6182498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나만의 </a:t>
            </a:r>
            <a:r>
              <a:rPr lang="ko-KR" altLang="en-US" dirty="0" err="1"/>
              <a:t>반달떡을</a:t>
            </a:r>
            <a:r>
              <a:rPr lang="ko-KR" altLang="en-US" dirty="0"/>
              <a:t> 만들어보아요</a:t>
            </a:r>
            <a:r>
              <a:rPr lang="en-US" altLang="ko-KR" dirty="0"/>
              <a:t>!</a:t>
            </a:r>
            <a:endParaRPr lang="ko-KR" altLang="en-US" dirty="0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751" y="2602933"/>
            <a:ext cx="2120900" cy="236058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0643" y="3662483"/>
            <a:ext cx="2082800" cy="236058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0774" y="2111156"/>
            <a:ext cx="2082800" cy="236058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066096">
            <a:off x="1050702" y="1458270"/>
            <a:ext cx="3494169" cy="727475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962" y="5718787"/>
            <a:ext cx="1810650" cy="986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186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304446">
            <a:off x="198717" y="641875"/>
            <a:ext cx="8402594" cy="6182498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28270" y="87144"/>
            <a:ext cx="6300591" cy="1017953"/>
          </a:xfrm>
        </p:spPr>
        <p:txBody>
          <a:bodyPr>
            <a:normAutofit/>
          </a:bodyPr>
          <a:lstStyle/>
          <a:p>
            <a:r>
              <a:rPr lang="ko-KR" altLang="en-US" sz="4000" dirty="0"/>
              <a:t>나만의 떡을 </a:t>
            </a:r>
            <a:r>
              <a:rPr lang="ko-KR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예쁘</a:t>
            </a:r>
            <a:r>
              <a:rPr lang="ko-KR" altLang="en-US" sz="4000" dirty="0"/>
              <a:t>게 </a:t>
            </a:r>
            <a:r>
              <a:rPr lang="ko-KR" altLang="en-US" sz="4000" b="1" dirty="0"/>
              <a:t>꾸며</a:t>
            </a:r>
            <a:r>
              <a:rPr lang="ko-KR" altLang="en-US" sz="4000" dirty="0"/>
              <a:t>요</a:t>
            </a:r>
            <a:r>
              <a:rPr lang="en-US" altLang="ko-KR" sz="4000" dirty="0"/>
              <a:t>!</a:t>
            </a:r>
            <a:endParaRPr lang="ko-KR" altLang="en-US" sz="4000" dirty="0"/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066096">
            <a:off x="870610" y="1649653"/>
            <a:ext cx="3494169" cy="727475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962" y="5718787"/>
            <a:ext cx="1810650" cy="986813"/>
          </a:xfrm>
          <a:prstGeom prst="rect">
            <a:avLst/>
          </a:prstGeom>
        </p:spPr>
      </p:pic>
      <p:pic>
        <p:nvPicPr>
          <p:cNvPr id="13" name="내용 개체 틀 12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8513" y="2642993"/>
            <a:ext cx="2814676" cy="3075794"/>
          </a:xfrm>
        </p:spPr>
      </p:pic>
      <p:pic>
        <p:nvPicPr>
          <p:cNvPr id="14" name="그림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6191" y="3106282"/>
            <a:ext cx="2149216" cy="2149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3608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사용자 지정 2">
      <a:majorFont>
        <a:latin typeface="나눔고딕 ExtraBold"/>
        <a:ea typeface="나눔고딕 ExtraBold"/>
        <a:cs typeface=""/>
      </a:majorFont>
      <a:minorFont>
        <a:latin typeface="Calibri"/>
        <a:ea typeface="남양주 고딕 L"/>
        <a:cs typeface="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304</TotalTime>
  <Words>77</Words>
  <Application>Microsoft Office PowerPoint</Application>
  <PresentationFormat>화면 슬라이드 쇼(4:3)</PresentationFormat>
  <Paragraphs>31</Paragraphs>
  <Slides>12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12</vt:i4>
      </vt:variant>
    </vt:vector>
  </HeadingPairs>
  <TitlesOfParts>
    <vt:vector size="18" baseType="lpstr">
      <vt:lpstr>Calibri</vt:lpstr>
      <vt:lpstr>헤움방울톡톡132</vt:lpstr>
      <vt:lpstr>CookieRun Black</vt:lpstr>
      <vt:lpstr>나눔고딕 ExtraBold</vt:lpstr>
      <vt:lpstr>Arial</vt:lpstr>
      <vt:lpstr>Office 테마</vt:lpstr>
      <vt:lpstr>PowerPoint 프레젠테이션</vt:lpstr>
      <vt:lpstr>무엇을 만들까요?</vt:lpstr>
      <vt:lpstr>무엇이 필요할까요?</vt:lpstr>
      <vt:lpstr>PowerPoint 프레젠테이션</vt:lpstr>
      <vt:lpstr>어떤 도구가 필요한가요?</vt:lpstr>
      <vt:lpstr>만들어볼까요?</vt:lpstr>
      <vt:lpstr>이렇게 변했어요</vt:lpstr>
      <vt:lpstr>나만의 반달떡을 만들어보아요!</vt:lpstr>
      <vt:lpstr>나만의 떡을 예쁘게 꾸며요!</vt:lpstr>
      <vt:lpstr>손을 씻어요</vt:lpstr>
      <vt:lpstr>꼬마요리사로 변신</vt:lpstr>
      <vt:lpstr>맛있게 만들어볼까요?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Windows 사용자</dc:creator>
  <cp:lastModifiedBy>user</cp:lastModifiedBy>
  <cp:revision>28</cp:revision>
  <dcterms:created xsi:type="dcterms:W3CDTF">2019-12-30T05:07:30Z</dcterms:created>
  <dcterms:modified xsi:type="dcterms:W3CDTF">2020-08-14T01:04:28Z</dcterms:modified>
</cp:coreProperties>
</file>