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64" r:id="rId3"/>
    <p:sldId id="286" r:id="rId4"/>
    <p:sldId id="287" r:id="rId5"/>
    <p:sldId id="288" r:id="rId6"/>
    <p:sldId id="290" r:id="rId7"/>
    <p:sldId id="292" r:id="rId8"/>
    <p:sldId id="293" r:id="rId9"/>
    <p:sldId id="294" r:id="rId10"/>
    <p:sldId id="295" r:id="rId11"/>
    <p:sldId id="296" r:id="rId12"/>
    <p:sldId id="300" r:id="rId13"/>
    <p:sldId id="298" r:id="rId14"/>
    <p:sldId id="282" r:id="rId15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9CC939"/>
    <a:srgbClr val="0000FF"/>
    <a:srgbClr val="004789"/>
    <a:srgbClr val="F6BEBF"/>
    <a:srgbClr val="FFC000"/>
    <a:srgbClr val="FF7C80"/>
    <a:srgbClr val="7F7F7F"/>
    <a:srgbClr val="FF9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3" autoAdjust="0"/>
    <p:restoredTop sz="91074" autoAdjust="0"/>
  </p:normalViewPr>
  <p:slideViewPr>
    <p:cSldViewPr snapToGrid="0">
      <p:cViewPr varScale="1">
        <p:scale>
          <a:sx n="104" d="100"/>
          <a:sy n="104" d="100"/>
        </p:scale>
        <p:origin x="14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0AD3-34BD-43E2-90EC-FC42201D23C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A315-6EFB-4529-928E-5E5E63E39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09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18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4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29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12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75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89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49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14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5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openxmlformats.org/officeDocument/2006/relationships/image" Target="../media/image4.jpeg"/><Relationship Id="rId9" Type="http://schemas.openxmlformats.org/officeDocument/2006/relationships/image" Target="../media/image26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919472" y="0"/>
            <a:ext cx="7272528" cy="4764024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호기심마을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3" y="3303395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691"/>
            <a:ext cx="6096000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4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31661" y="242574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공길 만들기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4962" y="2717576"/>
            <a:ext cx="50347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토끼가 땅 속 여왕을 만날 수 있도록 블록으로 길을 만든 후 공을 굴려보아요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901843" y="1966437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84106" y="4370849"/>
            <a:ext cx="479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공을 밟으면 미끄러질 수 있어요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grpSp>
        <p:nvGrpSpPr>
          <p:cNvPr id="18" name="그룹 17"/>
          <p:cNvGrpSpPr/>
          <p:nvPr/>
        </p:nvGrpSpPr>
        <p:grpSpPr>
          <a:xfrm>
            <a:off x="6901843" y="3622872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7" b="100000" l="0" r="96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1" y="5171940"/>
            <a:ext cx="2353843" cy="1591042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80" b="100000" l="20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07" y="5211511"/>
            <a:ext cx="2162497" cy="1496077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1" name="그룹 20"/>
          <p:cNvGrpSpPr/>
          <p:nvPr/>
        </p:nvGrpSpPr>
        <p:grpSpPr>
          <a:xfrm>
            <a:off x="6901843" y="488834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02394" y="558396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사용한 공은 상자 안에 정리해요</a:t>
            </a:r>
            <a:r>
              <a:rPr lang="en-US" altLang="ko-KR" sz="2000" b="1" dirty="0"/>
              <a:t>.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968" b="79224" l="31777" r="79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23447" r="16999" b="21218"/>
          <a:stretch/>
        </p:blipFill>
        <p:spPr>
          <a:xfrm rot="5400000">
            <a:off x="2378878" y="5922298"/>
            <a:ext cx="376989" cy="304633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1609" r="2735" b="8925"/>
          <a:stretch/>
        </p:blipFill>
        <p:spPr>
          <a:xfrm>
            <a:off x="252991" y="890539"/>
            <a:ext cx="6131170" cy="4009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968" b="79224" l="31777" r="79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23447" r="16999" b="21218"/>
          <a:stretch/>
        </p:blipFill>
        <p:spPr>
          <a:xfrm rot="5400000">
            <a:off x="1374285" y="1679045"/>
            <a:ext cx="376989" cy="3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5547 0.11181 L 0.11914 0.16528 L 0.19792 0.22107 L 0.25417 0.25185 L 0.30742 0.29445 L 0.32617 0.33056 " pathEditMode="relative" ptsTypes="AAAAAAA">
                                      <p:cBhvr>
                                        <p:cTn id="2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53764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128657" y="-33954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물기둥 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토네이도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673" y="2671856"/>
            <a:ext cx="50347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물기둥의 버튼을 누르고 물기둥 토네이도가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만들어지는 모습을 관찰해요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865267" y="1966437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84105" y="4161621"/>
            <a:ext cx="46949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버튼을 한 번 누르고 물기둥 토네이도가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보일 때 까지 기다려요</a:t>
            </a:r>
            <a:r>
              <a:rPr lang="en-US" altLang="ko-KR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865267" y="349747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74961" y="5728072"/>
            <a:ext cx="456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물기둥 통을 밀거나 두드리지 않아요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865267" y="502381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471" y="1698239"/>
            <a:ext cx="4045466" cy="238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57" y="1354975"/>
            <a:ext cx="2661546" cy="4971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492">
            <a:off x="4509778" y="4981196"/>
            <a:ext cx="418837" cy="2976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54881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374480" y="262536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베르누이 공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0581" y="2670870"/>
            <a:ext cx="50735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버튼을 누르고 페달을 밟은 후 둥근 손잡이를 잡고 바람의 방향을 조절하며 공을 띄워 골대에 넣어요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359188" y="1904264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8869" y="5624990"/>
            <a:ext cx="4845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공의 위치를 잘 확인한 후 공을 가져와요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359188" y="490338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359188" y="3748984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538869" y="4481456"/>
            <a:ext cx="507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페달을 천천히 밟아요</a:t>
            </a:r>
            <a:r>
              <a:rPr lang="en-US" altLang="ko-KR" dirty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1471" r="854" b="-254"/>
          <a:stretch/>
        </p:blipFill>
        <p:spPr>
          <a:xfrm rot="5400000">
            <a:off x="106392" y="1193010"/>
            <a:ext cx="6203705" cy="44834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2759410" y="3138171"/>
            <a:ext cx="520539" cy="53286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2889415" y="2579117"/>
            <a:ext cx="520539" cy="53286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3062024" y="2020064"/>
            <a:ext cx="520539" cy="53286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3427446" y="1618197"/>
            <a:ext cx="520539" cy="53286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7222">
            <a:off x="3166566" y="4546246"/>
            <a:ext cx="600102" cy="4043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1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3" y="-16222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892154" y="290890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칠교놀이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8385" y="2735864"/>
            <a:ext cx="5034741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일곱 가지 도형을 이용하여 여러 가지 모양을 만들어요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865267" y="1984725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56673" y="5535606"/>
            <a:ext cx="452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사용한 조각은 제자리에 정리정돈해요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865267" y="479209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3522" r="4179" b="17987"/>
          <a:stretch/>
        </p:blipFill>
        <p:spPr>
          <a:xfrm>
            <a:off x="306857" y="382243"/>
            <a:ext cx="5646098" cy="5655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35" b="99233" l="10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30" y="5159714"/>
            <a:ext cx="2063434" cy="1623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8" name="그룹 17"/>
          <p:cNvGrpSpPr/>
          <p:nvPr/>
        </p:nvGrpSpPr>
        <p:grpSpPr>
          <a:xfrm>
            <a:off x="6865267" y="3542844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56673" y="4252971"/>
            <a:ext cx="503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다양한 모양을 만들어요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4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3" y="2385754"/>
            <a:ext cx="5940911" cy="43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857211" y="-63177"/>
            <a:ext cx="31713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앨리스의 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꿈속으로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6744" y="2605032"/>
            <a:ext cx="50221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오목</a:t>
            </a:r>
            <a:r>
              <a:rPr lang="en-US" altLang="ko-KR" dirty="0"/>
              <a:t>, </a:t>
            </a:r>
            <a:r>
              <a:rPr lang="ko-KR" altLang="en-US" dirty="0"/>
              <a:t>볼록 거울에 비치는 모습을 여러방향에서 관찰해요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737251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51608" y="5518445"/>
            <a:ext cx="468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>
                <a:latin typeface="+mj-lt"/>
              </a:rPr>
              <a:t>거울 길을 통과할 때 순서대로 천천히 </a:t>
            </a:r>
            <a:endParaRPr lang="en-US" altLang="ko-KR" sz="20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atin typeface="+mj-lt"/>
              </a:rPr>
              <a:t>지나가요</a:t>
            </a:r>
            <a:r>
              <a:rPr lang="en-US" altLang="ko-KR" sz="2000" b="1" dirty="0">
                <a:latin typeface="+mj-lt"/>
              </a:rPr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737251" y="477120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37251" y="3516159"/>
            <a:ext cx="2547902" cy="661366"/>
            <a:chOff x="6984575" y="2176676"/>
            <a:chExt cx="2547902" cy="661366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76676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15032" y="4247874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거울은 눈으로만 보아요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4" y="689956"/>
            <a:ext cx="4224383" cy="582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46245" y="-3477"/>
            <a:ext cx="3809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슝슝</a:t>
            </a: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바람공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발사</a:t>
            </a:r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6160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투입구에 공을 넣고 버튼을 누르면 공이 발사돼요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63666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96160" y="5572285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/>
              <a:t>공을 밟으면 미끄러질 수 있으니 </a:t>
            </a:r>
            <a:endParaRPr lang="en-US" altLang="ko-KR" sz="2000" b="1" dirty="0"/>
          </a:p>
          <a:p>
            <a:pPr>
              <a:lnSpc>
                <a:spcPct val="120000"/>
              </a:lnSpc>
            </a:pPr>
            <a:r>
              <a:rPr lang="ko-KR" altLang="en-US" sz="2000" b="1" dirty="0"/>
              <a:t>조심조심 다녀요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636667" y="4846541"/>
            <a:ext cx="2537708" cy="654720"/>
            <a:chOff x="6902279" y="2154810"/>
            <a:chExt cx="2537708" cy="654720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279" y="2207546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440721" y="2154810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36667" y="348930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6160" y="4267767"/>
            <a:ext cx="48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투입구에 공을 너무 많이 넣으면 막혀요</a:t>
            </a:r>
            <a:r>
              <a:rPr lang="en-US" altLang="ko-KR" dirty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1" y="457200"/>
            <a:ext cx="5104014" cy="596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8" b="79224" l="31777" r="79442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23447" r="16999" b="21218"/>
          <a:stretch/>
        </p:blipFill>
        <p:spPr>
          <a:xfrm rot="5400000">
            <a:off x="2497936" y="2641210"/>
            <a:ext cx="376989" cy="30463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8" b="79224" l="31777" r="79442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23447" r="16999" b="21218"/>
          <a:stretch/>
        </p:blipFill>
        <p:spPr>
          <a:xfrm rot="5400000">
            <a:off x="1558484" y="2452715"/>
            <a:ext cx="376989" cy="3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6 L -1.45833E-6 -7.40741E-6 C -0.00078 -0.00371 -0.00156 -0.00718 -0.00221 -0.01088 C -0.00299 -0.01436 -0.00416 -0.02014 -0.00455 -0.02408 C -0.00481 -0.02732 -0.00507 -0.03033 -0.0052 -0.03357 C -0.00507 -0.03936 -0.00507 -0.04514 -0.00455 -0.05093 C -0.00429 -0.05371 -0.00351 -0.05626 -0.00299 -0.0588 C -0.00169 -0.06598 -0.00273 -0.06158 0.00079 -0.07084 L 0.00222 -0.07477 C 0.00274 -0.07616 0.00313 -0.07778 0.00378 -0.07894 C 0.00443 -0.0801 0.00521 -0.08172 0.00599 -0.08288 C 0.00664 -0.0838 0.00743 -0.08473 0.00821 -0.08542 C 0.01003 -0.09028 0.0112 -0.09399 0.0142 -0.09746 C 0.01498 -0.09838 0.01576 -0.09908 0.01654 -0.10024 C 0.0181 -0.10278 0.01927 -0.10602 0.02097 -0.10811 C 0.02657 -0.11482 0.01967 -0.10626 0.02552 -0.11482 C 0.02865 -0.11968 0.02657 -0.11598 0.02995 -0.11899 C 0.03073 -0.11968 0.03138 -0.12084 0.0323 -0.12153 C 0.03295 -0.12223 0.03373 -0.12223 0.03451 -0.12292 C 0.04167 -0.12917 0.02956 -0.1213 0.04128 -0.12825 L 0.04349 -0.12963 L 0.04571 -0.13079 C 0.05052 -0.12987 0.0517 -0.13033 0.05547 -0.12825 C 0.05704 -0.12732 0.05873 -0.12709 0.06003 -0.12547 L 0.06446 -0.12014 C 0.0655 -0.1176 0.06693 -0.11528 0.06745 -0.11227 C 0.0681 -0.10903 0.06823 -0.10672 0.0698 -0.10417 L 0.0698 -0.10556 " pathEditMode="relative" ptsTypes="AAAAAAAAAAAAAAAAAAAAAAAAAA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1.25E-6 1.48148E-6 C 0.00013 -0.00417 0.00078 -0.01528 0.00143 -0.02014 C 0.00182 -0.02292 0.00221 -0.02569 0.003 -0.02824 C 0.00339 -0.02986 0.00378 -0.03194 0.00443 -0.03357 C 0.00495 -0.03472 0.00599 -0.03519 0.00664 -0.03611 C 0.00846 -0.0456 0.00599 -0.03426 0.00964 -0.04421 C 0.01263 -0.05185 0.00768 -0.04491 0.01263 -0.05093 C 0.01432 -0.05926 0.01211 -0.05116 0.01563 -0.05625 C 0.01732 -0.05857 0.01862 -0.06157 0.02018 -0.06412 C 0.02096 -0.06551 0.02162 -0.06713 0.0224 -0.06829 L 0.02917 -0.07616 L 0.03138 -0.07894 C 0.03216 -0.07986 0.03281 -0.08102 0.03372 -0.08148 L 0.03594 -0.08287 C 0.03724 -0.08449 0.03958 -0.08796 0.04115 -0.08958 C 0.04219 -0.09051 0.04323 -0.0912 0.04414 -0.09213 C 0.04557 -0.09352 0.04909 -0.09792 0.05091 -0.09884 C 0.05586 -0.10185 0.05391 -0.09815 0.05925 -0.10278 C 0.0625 -0.10579 0.0638 -0.10741 0.06823 -0.1081 C 0.07096 -0.10857 0.0737 -0.10903 0.07643 -0.10949 C 0.07813 -0.10995 0.07995 -0.11042 0.08164 -0.11088 C 0.08412 -0.11134 0.08672 -0.11181 0.08919 -0.11227 L 0.09596 -0.11366 C 0.10573 -0.11782 0.09987 -0.11574 0.1207 -0.11366 C 0.12175 -0.11343 0.12266 -0.1125 0.1237 -0.11227 C 0.12591 -0.11157 0.12813 -0.11134 0.13047 -0.11088 C 0.13581 -0.10764 0.12904 -0.11157 0.13568 -0.1081 C 0.13646 -0.10787 0.13724 -0.10741 0.13789 -0.10694 C 0.13867 -0.10556 0.13932 -0.10394 0.14023 -0.10278 C 0.14089 -0.10208 0.1418 -0.10232 0.14245 -0.10162 C 0.14727 -0.09468 0.1405 -0.09954 0.14622 -0.0963 L 0.14922 -0.08819 C 0.14974 -0.08681 0.14987 -0.08519 0.15065 -0.08426 L 0.153 -0.08148 C 0.15208 -0.08588 0.153 -0.08542 0.15143 -0.08542 " pathEditMode="relative" ptsTypes="AAAAAAAAAAAAAAAAAAAAAAAAAAAAAAAAAA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4718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968892" y="4852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찰랑찰랑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물놀이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491" y="2552861"/>
            <a:ext cx="500980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펌프를 위 아래로 움직여 물레바퀴에 물이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떨어지는 과정을 관찰해요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낚시대와 뜰채로 물고기를 잡아요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물길을 만들어 배를 띄어 보아요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769116" y="1823407"/>
            <a:ext cx="2532579" cy="687535"/>
            <a:chOff x="7020092" y="2047061"/>
            <a:chExt cx="2532579" cy="687535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092" y="2132612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53406" y="2047061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" y="323422"/>
            <a:ext cx="5111532" cy="5416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그룹 20"/>
          <p:cNvGrpSpPr/>
          <p:nvPr/>
        </p:nvGrpSpPr>
        <p:grpSpPr>
          <a:xfrm>
            <a:off x="6769116" y="514111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67737" y="5858441"/>
            <a:ext cx="478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미끄러지지 않도록 천천히 다녀요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769116" y="4017196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42915" y="4720229"/>
            <a:ext cx="478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물놀이 옷을 입고 장화를 신고 놀이해요</a:t>
            </a:r>
            <a:r>
              <a:rPr lang="en-US" altLang="ko-KR" dirty="0"/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27" b="89572" l="32141" r="85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8835" r="15474" b="8390"/>
          <a:stretch/>
        </p:blipFill>
        <p:spPr>
          <a:xfrm rot="5400000">
            <a:off x="4614521" y="4837950"/>
            <a:ext cx="1631921" cy="176134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457" b="83889" l="32440" r="61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88" t="44484" r="37030" b="15031"/>
          <a:stretch/>
        </p:blipFill>
        <p:spPr>
          <a:xfrm>
            <a:off x="2891744" y="5434719"/>
            <a:ext cx="1302934" cy="11305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7793" y="3691060"/>
            <a:ext cx="381363" cy="852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15" y="3582856"/>
            <a:ext cx="711414" cy="923544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6139" y="4281918"/>
            <a:ext cx="1130548" cy="883695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02633" y="-49358"/>
            <a:ext cx="31293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카드병정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핀 스크린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149" y="2724149"/>
            <a:ext cx="50347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내 몸과 모양 찍기 도구를 이용하여 살짝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눌러</a:t>
            </a:r>
            <a:r>
              <a:rPr lang="en-US" altLang="ko-KR" dirty="0"/>
              <a:t> </a:t>
            </a:r>
            <a:r>
              <a:rPr lang="ko-KR" altLang="en-US" dirty="0"/>
              <a:t>보아요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957293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91581" y="4409829"/>
            <a:ext cx="4413063" cy="37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얼굴을 핀에 대면 다칠 수 있어요</a:t>
            </a:r>
            <a:r>
              <a:rPr lang="en-US" altLang="ko-KR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910987" y="3655344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19013" y="5712505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핀을 뽑지 않아요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910987" y="4962288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6" y="346931"/>
            <a:ext cx="3583201" cy="464121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7" y="2543445"/>
            <a:ext cx="3494942" cy="424017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4" y="4432344"/>
            <a:ext cx="2047154" cy="2078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4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패그보드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2056" y="2607848"/>
            <a:ext cx="518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패그보드</a:t>
            </a:r>
            <a:r>
              <a:rPr lang="ko-KR" altLang="en-US" dirty="0"/>
              <a:t> 판에 여러 가지 색깔 핀을 꽂아 꾸며요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82056" y="3927166"/>
            <a:ext cx="50611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사용 후에 색깔 핀을 색깔에 맞추어서 상자에 정리해요</a:t>
            </a:r>
            <a:r>
              <a:rPr lang="en-US" altLang="ko-KR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910987" y="314835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58" y="4997330"/>
            <a:ext cx="3258588" cy="153785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5" y="457200"/>
            <a:ext cx="5292954" cy="428746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grpSp>
        <p:nvGrpSpPr>
          <p:cNvPr id="21" name="그룹 20"/>
          <p:cNvGrpSpPr/>
          <p:nvPr/>
        </p:nvGrpSpPr>
        <p:grpSpPr>
          <a:xfrm>
            <a:off x="7003420" y="474466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36920" y="5507562"/>
            <a:ext cx="468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색깔 핀을 입에 넣지 않아요</a:t>
            </a:r>
            <a:r>
              <a:rPr lang="en-US" altLang="ko-K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0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82944" y="264072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핸드 보일러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393" y="2671107"/>
            <a:ext cx="53192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손을 비벼 열을 발생시킨 후 핸드 보일러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  </a:t>
            </a:r>
            <a:r>
              <a:rPr lang="ko-KR" altLang="en-US" dirty="0"/>
              <a:t>아랫부분에 손을 대고 있어요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물이 위로 올라가서 끓을 때까지 꼭 잡고 있어요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789394" y="1916238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55681" y="568456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의자에 앉아서 체험해요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789394" y="501120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1" y="287643"/>
            <a:ext cx="5319294" cy="627846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그룹 17"/>
          <p:cNvGrpSpPr/>
          <p:nvPr/>
        </p:nvGrpSpPr>
        <p:grpSpPr>
          <a:xfrm>
            <a:off x="6789394" y="3781596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64825" y="4492899"/>
            <a:ext cx="478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핸드 보일러를 소중히 다뤄요</a:t>
            </a:r>
            <a:r>
              <a:rPr lang="en-US" altLang="ko-KR" dirty="0"/>
              <a:t>.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1238959" y="4792043"/>
            <a:ext cx="567163" cy="51572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2631302" y="5139473"/>
            <a:ext cx="725704" cy="65988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4351954" y="4821263"/>
            <a:ext cx="1012590" cy="69703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2758020" y="5139472"/>
            <a:ext cx="725704" cy="65988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10616" y="4718160"/>
            <a:ext cx="159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/>
              <a:t>내 손을 비벼요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30003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40741E-6 L -7.5E-6 7.40741E-6 C -0.00821 -0.01018 -0.00495 -0.00624 -0.00977 -0.01203 C -0.01042 -0.01273 -0.01107 -0.01411 -0.01199 -0.01458 C -0.01277 -0.01504 -0.01498 -0.01597 -0.0142 -0.01597 C -0.01081 -0.01597 -0.01016 -0.01458 -0.00743 -0.01319 C -0.00209 -0.01064 -0.00691 -0.01342 -0.00079 -0.01064 C -7.5E-6 -0.01018 0.00077 -0.00972 0.00157 -0.00925 C 0.00247 -0.00879 0.00351 -0.00856 0.00455 -0.00786 C 0.00559 -0.00717 0.00637 -0.00601 0.00755 -0.00532 C 0.00846 -0.00462 0.0095 -0.00439 0.01054 -0.00393 C 0.01197 -0.00323 0.0134 -0.00185 0.01497 -0.00138 C 0.01627 -0.00092 0.01978 0.0014 0.01874 7.40741E-6 C 0.01223 -0.00763 0.02044 0.00163 0.01419 -0.00393 C 0.0134 -0.00462 0.01275 -0.00601 0.01197 -0.00671 C 0.01054 -0.00763 0.00898 -0.00833 0.00755 -0.00925 C 0.00676 -0.00972 0.00598 -0.01041 0.0052 -0.01064 C 0.0052 -0.01064 -0.00339 -0.01365 -0.003 -0.01319 C 0.00338 -0.00555 -0.00469 -0.01481 0.00157 -0.00925 C 0.00234 -0.00856 0.00286 -0.00717 0.00377 -0.00671 C 0.00468 -0.00578 0.00572 -0.00578 0.00676 -0.00532 C 0.0082 -0.00439 0.00976 -0.00347 0.01119 -0.00254 C 0.01184 -0.00231 0.01575 -0.00023 0.01575 0.0014 C 0.01575 0.00278 0.01419 0.0007 0.01353 7.40741E-6 C 0.01262 -0.00069 0.01197 -0.00185 0.01119 -0.00254 C 0.01028 -0.0037 0.00924 -0.00439 0.0082 -0.00532 C 0.00742 -0.00601 0.00676 -0.0074 0.00598 -0.00786 C 0.00455 -0.00902 0.00286 -0.00902 0.00157 -0.01064 C 0.00077 -0.01157 -7.5E-6 -0.01249 -0.00079 -0.01319 C -0.00144 -0.01388 -0.00235 -0.01388 -0.003 -0.01458 C -0.00378 -0.01527 -0.00443 -0.01666 -0.00522 -0.01735 C -0.00639 -0.01805 -0.0099 -0.02013 -0.00899 -0.01851 C -0.00782 -0.01666 -0.00587 -0.01759 -0.00443 -0.01597 C -0.00378 -0.01504 -0.003 -0.01388 -0.00222 -0.01319 C -0.00157 -0.01273 -0.00079 -0.01226 -7.5E-6 -0.01203 C 0.00247 -0.01064 0.00507 -0.00995 0.00755 -0.00786 C 0.00846 -0.00694 0.0095 -0.00601 0.01054 -0.00532 C 0.01119 -0.00462 0.01353 -0.00393 0.01275 -0.00393 C 0.01171 -0.00393 0.01067 -0.00485 0.00976 -0.00532 C 0.0082 -0.00601 0.0065 -0.00648 0.0052 -0.00786 C 0.00377 -0.00972 0.00247 -0.01226 0.00077 -0.01319 C -7.5E-6 -0.01365 -0.00079 -0.01388 -0.00144 -0.01458 C -0.00235 -0.01527 -0.00287 -0.01666 -0.00378 -0.01735 C -0.00522 -0.01851 -0.00691 -0.01828 -0.00821 -0.0199 C -0.01003 -0.02222 -0.01107 -0.02384 -0.01342 -0.02384 C -0.01433 -0.02384 -0.01199 -0.02314 -0.0112 -0.02268 C -0.01068 -0.02129 -0.01055 -0.01944 -0.00977 -0.01851 C -0.00834 -0.01712 -0.00522 -0.01597 -0.00522 -0.01597 C -0.00443 -0.01458 -0.00391 -0.01296 -0.003 -0.01203 C -0.00157 -0.01064 0.00012 -0.01064 0.00157 -0.00925 C 0.00247 -0.00833 0.00351 -0.00763 0.00455 -0.00671 C 0.00598 -0.00485 0.00728 -0.00231 0.00898 -0.00138 C 0.01718 0.00371 0.00481 -0.00416 0.01353 0.00278 C 0.01497 0.00394 0.01952 0.00579 0.01796 0.00533 L 0.01197 0.00417 L 0.00755 0.0014 C 0.00676 0.00093 0.00598 0.00047 0.0052 7.40741E-6 L 0.00221 -0.00138 C 0.00157 -0.00208 0.00077 -0.00323 -7.5E-6 -0.00393 C -0.00339 -0.00694 -0.00131 -0.00323 -0.00443 -0.00786 C -0.00535 -0.00925 -0.00717 -0.01018 -0.00678 -0.01203 C -0.00626 -0.01365 -0.00469 -0.0111 -0.00378 -0.01064 C -0.00222 -0.00972 -0.00079 -0.00879 0.00077 -0.00786 L 0.00299 -0.00671 C 0.00377 -0.00624 0.00455 -0.00601 0.0052 -0.00532 C 0.00768 -0.00231 0.0108 0.00163 0.01353 0.00278 C 0.01445 0.00325 0.01549 0.00348 0.01653 0.00417 C 0.01939 0.00556 0.01783 0.00533 0.01952 0.00533 " pathEditMode="relative" ptsTypes="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510" r="5673"/>
          <a:stretch/>
        </p:blipFill>
        <p:spPr>
          <a:xfrm>
            <a:off x="843318" y="831272"/>
            <a:ext cx="2356661" cy="5504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6053" r="15440" b="16781"/>
          <a:stretch/>
        </p:blipFill>
        <p:spPr>
          <a:xfrm rot="5400000">
            <a:off x="1857069" y="2411292"/>
            <a:ext cx="5504830" cy="2344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그룹 17"/>
          <p:cNvGrpSpPr/>
          <p:nvPr/>
        </p:nvGrpSpPr>
        <p:grpSpPr>
          <a:xfrm>
            <a:off x="6222691" y="3432616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10121" y="4141197"/>
            <a:ext cx="43724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너무 큰 소리로 말하면</a:t>
            </a:r>
            <a:r>
              <a:rPr lang="en-US" altLang="ko-KR" dirty="0"/>
              <a:t> </a:t>
            </a:r>
            <a:r>
              <a:rPr lang="ko-KR" altLang="en-US" dirty="0"/>
              <a:t>잘 들리지 않아요</a:t>
            </a:r>
            <a:r>
              <a:rPr lang="en-US" altLang="ko-KR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222691" y="475556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00977" y="5506718"/>
            <a:ext cx="5567031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/>
              <a:t>호스 전화기에서 조금 떨어져 이야기 해요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222691" y="1824792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64401" y="2590787"/>
            <a:ext cx="5011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친구와 짝을 지어서 같은 색깔의 호스전화기로  이야기를 주고 받아요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8" name="자유형 27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8380953" y="254135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호스 전화기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51671" y="271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36077" y="-8791"/>
            <a:ext cx="35830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하트여왕의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 찾기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6349" y="2719229"/>
            <a:ext cx="52869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동화 속 주인공이 되어 모래시계가 끝나기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전까지 미로를 따라서 하트 여왕의 성을 찾아요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782422" y="1949843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0" y="1113389"/>
            <a:ext cx="5990633" cy="529016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grpSp>
        <p:nvGrpSpPr>
          <p:cNvPr id="21" name="그룹 20"/>
          <p:cNvGrpSpPr/>
          <p:nvPr/>
        </p:nvGrpSpPr>
        <p:grpSpPr>
          <a:xfrm>
            <a:off x="6782422" y="484228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45493" y="559101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모래 시계를 소중히 다뤄요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782422" y="359917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54637" y="4350133"/>
            <a:ext cx="503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친구와 도움을 주고 받아요</a:t>
            </a:r>
            <a:r>
              <a:rPr lang="en-US" altLang="ko-KR" dirty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20" b="78416" l="32323" r="76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1451" r="23730" b="23765"/>
          <a:stretch/>
        </p:blipFill>
        <p:spPr>
          <a:xfrm rot="5400000">
            <a:off x="5789227" y="2076571"/>
            <a:ext cx="548639" cy="6811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82" b="75667" l="33960" r="74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24255" r="23771" b="22571"/>
          <a:stretch/>
        </p:blipFill>
        <p:spPr>
          <a:xfrm rot="5400000">
            <a:off x="390639" y="4253372"/>
            <a:ext cx="593800" cy="7010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019" b="83994" l="31656" r="79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76" t="26654" r="24474" b="19988"/>
          <a:stretch/>
        </p:blipFill>
        <p:spPr>
          <a:xfrm rot="5400000">
            <a:off x="5684729" y="4271866"/>
            <a:ext cx="723204" cy="7897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060" b="94861" l="14831" r="76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24470" r="15890" b="17896"/>
          <a:stretch/>
        </p:blipFill>
        <p:spPr>
          <a:xfrm rot="5400000">
            <a:off x="236134" y="650772"/>
            <a:ext cx="968828" cy="1118939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31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2083 L -0.00091 0.02106 C -0.0026 0.0537 -0.00078 0.0199 -0.00247 0.04606 C -0.00312 0.05717 -0.00339 0.06389 -0.00391 0.07546 C -0.00378 0.08194 -0.00365 0.08865 -0.00325 0.09537 C -0.00299 0.09907 -0.00208 0.10254 -0.00169 0.10601 C 0.00065 0.13125 -0.00299 0.09189 -0.00026 0.12615 C -2.08333E-7 0.12824 0.00026 0.13055 0.00052 0.13264 C 0.00078 0.13541 0.00104 0.13796 0.0013 0.14074 C 0.00156 0.14421 0.00169 0.15023 0.00273 0.15393 C 0.00378 0.15764 0.00482 0.15902 0.00651 0.16203 C 0.00846 0.17199 0.0056 0.16018 0.00951 0.16875 C 0.01003 0.16967 0.00977 0.17152 0.01029 0.17268 C 0.01081 0.17384 0.01172 0.17476 0.0125 0.17546 C 0.01393 0.17639 0.0155 0.17708 0.01706 0.17801 C 0.02044 0.18009 0.01849 0.17916 0.02305 0.18078 C 0.025 0.18032 0.02708 0.18009 0.02904 0.17939 C 0.02982 0.17916 0.03073 0.17893 0.03125 0.17801 C 0.03385 0.17338 0.03411 0.17106 0.0349 0.16597 C 0.03477 0.16226 0.0349 0.15347 0.03346 0.14861 C 0.03307 0.14722 0.03281 0.1456 0.03203 0.14467 C 0.03073 0.14328 0.02891 0.14351 0.0276 0.14213 C 0.02604 0.14027 0.02474 0.1375 0.02305 0.1368 C 0.02214 0.13634 0.01888 0.13495 0.01784 0.13402 C 0.01693 0.13333 0.01628 0.13217 0.0155 0.13148 C 0.01497 0.13009 0.01406 0.12893 0.01406 0.12731 C 0.0138 0.12199 0.0151 0.1037 0.0155 0.09676 C 0.01523 0.09305 0.01536 0.08958 0.01484 0.08611 C 0.01458 0.08449 0.01354 0.08356 0.01328 0.08194 C 0.01263 0.0787 0.0125 0.07476 0.01185 0.07129 L 0.01029 0.06342 L 0.00951 0.05949 C 0.00859 0.04259 0.00833 0.04676 0.00951 0.02731 C 0.0099 0.02199 0.01081 0.01805 0.01185 0.01273 L 0.0125 0.00879 C 0.01432 -0.02639 0.01237 0.0074 0.01406 -0.0125 C 0.01523 -0.02662 0.01406 -0.01899 0.0155 -0.02732 C 0.01523 -0.03704 0.01523 -0.04676 0.01484 -0.05649 C 0.01471 -0.0588 0.01367 -0.06366 0.01328 -0.06598 C 0.01354 -0.07292 0.01276 -0.08056 0.01406 -0.08727 C 0.01458 -0.09028 0.01706 -0.09074 0.01849 -0.0926 C 0.01927 -0.09352 0.01992 -0.09468 0.02083 -0.09514 L 0.02526 -0.09792 C 0.03203 -0.09746 0.04076 -0.1051 0.04557 -0.09653 C 0.05 -0.08866 0.04622 -0.07408 0.04479 -0.0632 C 0.0444 -0.06019 0.04193 -0.0588 0.04023 -0.05787 C 0.0349 -0.05463 0.04154 -0.05857 0.0349 -0.05533 C 0.03425 -0.05486 0.03346 -0.05417 0.03281 -0.05394 C 0.03151 -0.05324 0.03021 -0.05301 0.02904 -0.05255 C 0.02826 -0.05232 0.0276 -0.05162 0.02682 -0.05116 C 0.02578 -0.0507 0.02474 -0.05024 0.02383 -0.05 C 0.02331 -0.04861 0.02305 -0.04699 0.02227 -0.04584 C 0.02161 -0.04491 0.02044 -0.04561 0.02005 -0.04468 C 0.01914 -0.04236 0.01849 -0.03658 0.01849 -0.03635 C 0.01875 -0.02986 0.01875 -0.02315 0.01927 -0.01667 C 0.01953 -0.01297 0.02044 -0.00949 0.02083 -0.00602 L 0.02148 0.00347 C 0.0224 0.03217 0.02396 0.0618 0.02083 0.09004 C 0.02057 0.09189 0.02031 0.09351 0.02005 0.09537 C 0.01953 0.10439 0.01849 0.11296 0.02005 0.12199 C 0.02031 0.12361 0.02148 0.12384 0.02227 0.12476 C 0.0293 0.1243 0.03646 0.12592 0.04336 0.12338 C 0.04596 0.12245 0.04609 0.11481 0.04701 0.11134 C 0.0474 0.10995 0.04805 0.10879 0.04857 0.1074 C 0.04831 0.10162 0.0487 0.0956 0.04779 0.09004 C 0.04753 0.08842 0.04609 0.08865 0.04557 0.0875 C 0.03932 0.075 0.04531 0.08264 0.04023 0.07662 C 0.03789 0.07037 0.03893 0.0743 0.03711 0.06481 L 0.03659 0.06064 C 0.03633 0.05625 0.03607 0.05185 0.03568 0.04745 C 0.03568 0.0456 0.03516 0.04398 0.0349 0.04213 C 0.03464 0.03588 0.03451 0.02963 0.03425 0.02338 C 0.03451 0.01319 0.03464 0.00301 0.0349 -0.00718 C 0.03516 -0.00857 0.03529 -0.00996 0.03568 -0.01135 C 0.03672 -0.01412 0.03776 -0.01667 0.0388 -0.01922 C 0.04115 -0.02593 0.03893 -0.0213 0.04258 -0.02454 C 0.04336 -0.02524 0.04401 -0.02662 0.04479 -0.02732 C 0.04622 -0.02848 0.04935 -0.02986 0.04935 -0.02963 C 0.05182 -0.0294 0.0543 -0.02917 0.05677 -0.02848 C 0.05755 -0.02824 0.05833 -0.02801 0.05911 -0.02732 C 0.06471 -0.02061 0.0582 -0.025 0.06354 -0.02199 C 0.06367 -0.02061 0.06432 -0.01922 0.06432 -0.01783 C 0.06432 -0.01297 0.06432 -0.00787 0.06354 -0.00324 C 0.06315 -0.00093 0.0599 3.7037E-6 0.05911 0.00069 C 0.0582 0.00139 0.05768 0.00277 0.05677 0.00347 C 0.05534 0.00463 0.05378 0.00509 0.05234 0.00601 C 0.05156 0.00648 0.05078 0.00717 0.05 0.0074 L 0.04401 0.01018 C 0.04336 0.01134 0.04193 0.01226 0.0418 0.01412 C 0.04141 0.01666 0.04219 0.01944 0.04258 0.02199 C 0.04284 0.02476 0.04362 0.02801 0.04479 0.03009 C 0.04544 0.03125 0.04635 0.03171 0.04701 0.03264 C 0.04792 0.03402 0.04844 0.03564 0.04935 0.0368 C 0.05078 0.03865 0.05234 0.04027 0.05378 0.04213 C 0.05638 0.04514 0.05625 0.0456 0.05977 0.04606 C 0.06589 0.04676 0.07227 0.04699 0.07852 0.04745 C 0.08919 0.05393 0.08151 0.05023 0.10313 0.04884 C 0.10391 0.04791 0.10469 0.04676 0.10547 0.04606 C 0.10612 0.04537 0.10729 0.04583 0.10768 0.04467 C 0.11654 0.02916 0.10664 0.04166 0.11302 0.03402 L 0.11458 0.02615 L 0.11536 0.02199 C 0.11536 0.02222 0.11523 0.00046 0.11302 -0.00324 C 0.11237 -0.00463 0.11146 -0.00579 0.11081 -0.00718 C 0.11029 -0.00857 0.10964 -0.00973 0.10938 -0.01135 C 0.10859 -0.01389 0.10768 -0.01922 0.10768 -0.01899 C 0.10794 -0.02199 0.10768 -0.025 0.10859 -0.02732 C 0.10911 -0.02871 0.11068 -0.02778 0.11159 -0.02848 C 0.11237 -0.02917 0.11302 -0.03033 0.1138 -0.03125 C 0.11458 -0.03033 0.1155 -0.02986 0.11602 -0.02848 C 0.11667 -0.02732 0.11758 -0.01829 0.11758 -0.01783 C 0.11732 -0.00625 0.11719 0.00532 0.1168 0.01666 C 0.11667 0.01944 0.11628 0.02199 0.11602 0.02476 C 0.11536 0.03264 0.1151 0.03657 0.11458 0.04467 C 0.11484 0.05277 0.11497 0.06064 0.11536 0.06875 C 0.1155 0.07152 0.11602 0.07407 0.11602 0.07662 C 0.11602 0.08217 0.11602 0.0875 0.1138 0.09143 C 0.11315 0.09259 0.11237 0.09305 0.11159 0.09398 C 0.11055 0.09676 0.10794 0.09884 0.10859 0.10208 C 0.10885 0.10393 0.10885 0.10578 0.10938 0.1074 C 0.11081 0.11226 0.11198 0.11134 0.11458 0.11273 C 0.11536 0.11319 0.11602 0.11365 0.1168 0.11412 C 0.12083 0.11365 0.12487 0.11412 0.12878 0.11273 C 0.12969 0.11226 0.13203 0.10625 0.13255 0.10463 C 0.13294 0.10347 0.13294 0.10208 0.13333 0.10069 C 0.13451 0.09259 0.13385 0.09305 0.13477 0.08333 C 0.1349 0.08148 0.13516 0.07986 0.13555 0.07801 C 0.13581 0.07592 0.13607 0.07361 0.13633 0.07129 C 0.13607 0.06296 0.13581 0.05439 0.13555 0.04606 C 0.13542 0.04375 0.1349 0.04166 0.13477 0.03935 C 0.13451 0.03541 0.13425 0.03148 0.13411 0.02731 C 0.13385 0.0243 0.13359 0.02129 0.13333 0.01805 C 0.13294 0.01412 0.13294 0.00995 0.13255 0.00601 C 0.13242 0.00463 0.13203 0.00347 0.13177 0.00208 C 0.13138 3.7037E-6 0.13138 -0.00232 0.13112 -0.00463 C 0.13073 -0.00996 0.1306 -0.01528 0.13034 -0.02061 C 0.13008 -0.02361 0.12969 -0.02686 0.12956 -0.02986 C 0.12826 -0.05348 0.13008 -0.04167 0.12734 -0.05649 C 0.12539 -0.06667 0.128 -0.05417 0.12513 -0.06459 C 0.12435 -0.06713 0.12435 -0.07084 0.12279 -0.07246 C 0.12148 -0.07408 0.11836 -0.07524 0.11836 -0.075 C 0.1181 -0.07662 0.11797 -0.07801 0.11758 -0.07917 C 0.11719 -0.08056 0.11615 -0.08172 0.11602 -0.08311 C 0.11589 -0.08658 0.11693 -0.09144 0.11836 -0.09399 C 0.12005 -0.09699 0.12279 -0.09792 0.12513 -0.09931 L 0.12734 -0.10047 C 0.12865 -0.10024 0.13359 -0.09977 0.13555 -0.09792 C 0.13711 -0.0963 0.1401 -0.0926 0.1401 -0.09236 C 0.14154 -0.08496 0.13997 -0.09028 0.14531 -0.08311 L 0.1513 -0.07524 C 0.15156 -0.07385 0.15195 -0.07269 0.15195 -0.0713 C 0.15195 -0.06783 0.15065 -0.06598 0.14974 -0.0632 C 0.14948 -0.06204 0.14935 -0.06065 0.14909 -0.05926 C 0.14961 -0.05787 0.15078 -0.05672 0.15039 -0.05533 C 0.15026 -0.05162 0.14753 -0.0507 0.14596 -0.05 C 0.14362 -0.03681 0.14753 -0.05533 0.1431 -0.04329 C 0.14245 -0.04167 0.14245 -0.03959 0.14232 -0.03797 C 0.14206 -0.03658 0.1418 -0.03519 0.14154 -0.0338 C 0.14232 -0.01389 0.14284 -0.01297 0.14154 0.00601 C 0.14154 0.0074 0.14089 0.00879 0.14089 0.01018 C 0.1405 0.01226 0.14023 0.01458 0.1401 0.01666 C 0.13867 0.0324 0.14023 0.02222 0.13789 0.03541 L 0.13711 0.03935 C 0.13737 0.06342 0.13789 0.0875 0.13789 0.11134 C 0.13789 0.12199 0.1375 0.13264 0.13711 0.14328 C 0.13698 0.14514 0.13646 0.14699 0.13633 0.14861 C 0.13581 0.15162 0.13542 0.15439 0.13411 0.15671 C 0.13346 0.15787 0.13268 0.15879 0.13177 0.15926 C 0.12865 0.1618 0.12734 0.1618 0.12435 0.16342 C 0.12357 0.16365 0.12279 0.16435 0.12214 0.16458 C 0.12109 0.16967 0.12057 0.17199 0.12057 0.17801 C 0.12057 0.18078 0.12005 0.18449 0.12135 0.18611 C 0.12318 0.18842 0.12578 0.1868 0.12813 0.18726 C 0.12839 0.18726 0.13711 0.1875 0.1401 0.18472 C 0.14154 0.1831 0.1431 0.18101 0.1444 0.17939 L 0.14688 0.17662 C 0.14714 0.17546 0.14714 0.17384 0.14753 0.17268 L 0.15195 0.16064 C 0.1526 0.15926 0.15326 0.1581 0.15365 0.15671 C 0.15534 0.14722 0.15417 0.15092 0.15664 0.14467 C 0.15638 0.12245 0.15612 0.10023 0.15586 0.07801 C 0.15534 0.05115 0.153 0.09629 0.15586 0.04606 C 0.15586 0.04467 0.15638 0.04351 0.15664 0.04213 C 0.15677 0.04074 0.15755 0.03449 0.15807 0.03264 C 0.15898 0.02986 0.1599 0.02731 0.16107 0.02476 C 0.16146 0.02338 0.16198 0.02199 0.16263 0.02083 L 0.16706 0.01273 L 0.1694 0.00879 C 0.17005 0.0074 0.1707 0.00578 0.17161 0.00486 L 0.17383 0.00208 C 0.17435 0.00069 0.17448 -0.00093 0.17539 -0.00186 C 0.17669 -0.00394 0.17826 -0.00556 0.17982 -0.00718 C 0.18268 -0.01065 0.18112 -0.00949 0.18438 -0.01135 C 0.1888 -0.01713 0.1862 -0.01412 0.1918 -0.02061 C 0.19258 -0.02153 0.19323 -0.02269 0.19414 -0.02315 C 0.19701 -0.025 0.1957 -0.02385 0.19857 -0.02732 C 0.20143 -0.03473 0.19857 -0.02871 0.20234 -0.03264 C 0.20586 -0.03611 0.20677 -0.0382 0.2099 -0.0419 C 0.2112 -0.04375 0.21302 -0.04491 0.21432 -0.04723 L 0.21667 -0.05116 L 0.21589 -0.05 " pathEditMode="relative" rAng="0" ptsTypes="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2295</TotalTime>
  <Words>394</Words>
  <Application>Microsoft Office PowerPoint</Application>
  <PresentationFormat>와이드스크린</PresentationFormat>
  <Paragraphs>126</Paragraphs>
  <Slides>14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279</cp:revision>
  <cp:lastPrinted>2020-03-13T00:36:54Z</cp:lastPrinted>
  <dcterms:created xsi:type="dcterms:W3CDTF">2018-03-23T07:52:42Z</dcterms:created>
  <dcterms:modified xsi:type="dcterms:W3CDTF">2020-08-14T00:52:39Z</dcterms:modified>
</cp:coreProperties>
</file>