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9" r:id="rId2"/>
    <p:sldId id="264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82" r:id="rId14"/>
  </p:sldIdLst>
  <p:sldSz cx="12192000" cy="6858000"/>
  <p:notesSz cx="6865938" cy="99980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8F9"/>
    <a:srgbClr val="2C51EC"/>
    <a:srgbClr val="99CC00"/>
    <a:srgbClr val="99FF66"/>
    <a:srgbClr val="00CC00"/>
    <a:srgbClr val="AFD537"/>
    <a:srgbClr val="2274FA"/>
    <a:srgbClr val="1945FF"/>
    <a:srgbClr val="00A1DA"/>
    <a:srgbClr val="FF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34" autoAdjust="0"/>
    <p:restoredTop sz="96391" autoAdjust="0"/>
  </p:normalViewPr>
  <p:slideViewPr>
    <p:cSldViewPr snapToGrid="0">
      <p:cViewPr varScale="1">
        <p:scale>
          <a:sx n="110" d="100"/>
          <a:sy n="110" d="100"/>
        </p:scale>
        <p:origin x="118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8" d="100"/>
        <a:sy n="148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99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9375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93603-BE35-408A-8E5A-2B66FEF9686C}" type="datetimeFigureOut">
              <a:rPr lang="ko-KR" altLang="en-US" smtClean="0"/>
              <a:t>2020-08-14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7388" y="4811713"/>
            <a:ext cx="5492750" cy="3937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6425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9375" y="9496425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C70A9-9F6B-40F9-91A2-9F9AD7FC2C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0245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C70A9-9F6B-40F9-91A2-9F9AD7FC2CCB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65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8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5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65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22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1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0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7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7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3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32A80-4F86-45C4-A7B0-0FB1C4AC8CCE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2020-08-14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A6919-DCD4-452F-A076-5B7620B1C86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235">
              <a:srgbClr val="99C1E5"/>
            </a:gs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048" y="3194435"/>
            <a:ext cx="4163615" cy="3334210"/>
          </a:xfrm>
          <a:prstGeom prst="rect">
            <a:avLst/>
          </a:prstGeom>
        </p:spPr>
      </p:pic>
      <p:sp>
        <p:nvSpPr>
          <p:cNvPr id="7" name="자유형 6"/>
          <p:cNvSpPr/>
          <p:nvPr/>
        </p:nvSpPr>
        <p:spPr>
          <a:xfrm>
            <a:off x="4977442" y="0"/>
            <a:ext cx="7214558" cy="5124091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pattFill prst="pct5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prstClr val="white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9791" y="791817"/>
            <a:ext cx="5134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68F9"/>
                </a:solidFill>
                <a:effectLst>
                  <a:outerShdw blurRad="12700" dist="38100" dir="2700000" algn="t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신체운동마을</a:t>
            </a:r>
            <a:endParaRPr lang="en-US" altLang="ko-K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F68F9"/>
              </a:solidFill>
              <a:effectLst>
                <a:outerShdw blurRad="12700" dist="38100" dir="2700000" algn="tl" rotWithShape="0">
                  <a:schemeClr val="tx1">
                    <a:lumMod val="85000"/>
                    <a:lumOff val="15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4343"/>
                </a:solidFill>
                <a:effectLst>
                  <a:outerShdw blurRad="12700" dist="38100" dir="2700000" algn="t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사전안전교육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103" y="3359985"/>
            <a:ext cx="4841239" cy="80144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571" y="3194435"/>
            <a:ext cx="2442073" cy="301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03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8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06084" y="2735660"/>
            <a:ext cx="485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친구들과 협동하여 도르래와 미끄럼 파이프를 통해 블록을 운반해요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6906084" y="4241638"/>
            <a:ext cx="485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블록을 올릴 때에는 발자국 모양 위에 서서</a:t>
            </a:r>
            <a:r>
              <a:rPr lang="en-US" altLang="ko-KR" dirty="0"/>
              <a:t> </a:t>
            </a:r>
          </a:p>
          <a:p>
            <a:r>
              <a:rPr lang="ko-KR" altLang="en-US" dirty="0"/>
              <a:t>해요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6906084" y="5613134"/>
            <a:ext cx="5285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블록을 아래로 던지거나 미끄럼 파이프 안에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 머리를 넣으면 다칠 수 있어요 </a:t>
            </a:r>
            <a:endParaRPr lang="en-US" altLang="ko-KR" sz="20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9213070" y="-71276"/>
            <a:ext cx="23936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68F9"/>
                </a:solidFill>
                <a:effectLst>
                  <a:outerShdw blurRad="12700" dist="38100" dir="2700000" algn="t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지금은</a:t>
            </a:r>
            <a:endParaRPr lang="en-US" altLang="ko-K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F68F9"/>
              </a:solidFill>
              <a:effectLst>
                <a:outerShdw blurRad="12700" dist="38100" dir="2700000" algn="tl" rotWithShape="0">
                  <a:schemeClr val="tx1">
                    <a:lumMod val="85000"/>
                    <a:lumOff val="15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F68F9"/>
                </a:solidFill>
                <a:effectLst>
                  <a:outerShdw blurRad="12700" dist="38100" dir="2700000" algn="t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공사중</a:t>
            </a:r>
            <a:r>
              <a:rPr lang="en-US" altLang="ko-K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68F9"/>
                </a:solidFill>
                <a:effectLst>
                  <a:outerShdw blurRad="12700" dist="38100" dir="2700000" algn="t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!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6546084" y="1987337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546084" y="3512901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546084" y="4925400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그림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" y="478800"/>
            <a:ext cx="5580000" cy="5940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6471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7342" y="2680338"/>
            <a:ext cx="516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높이 뛰어 손으로 닿을 수 있는 버튼을</a:t>
            </a:r>
            <a:r>
              <a:rPr lang="en-US" altLang="ko-KR" dirty="0"/>
              <a:t> </a:t>
            </a:r>
            <a:r>
              <a:rPr lang="ko-KR" altLang="en-US" dirty="0"/>
              <a:t>눌러요 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7167342" y="4119146"/>
            <a:ext cx="5046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제자리에서 높이 뛰어요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167342" y="5529443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매트에는 한 명씩 올라가요</a:t>
            </a:r>
            <a:endParaRPr lang="en-US" altLang="ko-KR" sz="20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941566" y="-79588"/>
            <a:ext cx="29033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68F9"/>
                </a:solidFill>
                <a:effectLst>
                  <a:outerShdw blurRad="12700" dist="38100" dir="2700000" algn="tl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제자리</a:t>
            </a:r>
            <a:endParaRPr lang="en-US" altLang="ko-K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F68F9"/>
              </a:solidFill>
              <a:effectLst>
                <a:outerShdw blurRad="12700" dist="38100" dir="2700000" algn="tl" rotWithShape="0">
                  <a:schemeClr val="tx1">
                    <a:lumMod val="95000"/>
                    <a:lumOff val="5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68F9"/>
                </a:solidFill>
                <a:effectLst>
                  <a:outerShdw blurRad="12700" dist="38100" dir="2700000" algn="tl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높이뛰기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F68F9"/>
              </a:solidFill>
              <a:effectLst>
                <a:outerShdw blurRad="12700" dist="38100" dir="2700000" algn="tl" rotWithShape="0">
                  <a:schemeClr val="tx1">
                    <a:lumMod val="95000"/>
                    <a:lumOff val="5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807342" y="1932015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807342" y="3297677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807342" y="4841709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그림 5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1" r="19693"/>
          <a:stretch/>
        </p:blipFill>
        <p:spPr>
          <a:xfrm>
            <a:off x="630000" y="478800"/>
            <a:ext cx="5580000" cy="5940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8849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36710" y="2670348"/>
            <a:ext cx="485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스위치를 누른 후 </a:t>
            </a:r>
            <a:r>
              <a:rPr lang="ko-KR" altLang="en-US" dirty="0" err="1"/>
              <a:t>바람관</a:t>
            </a:r>
            <a:r>
              <a:rPr lang="ko-KR" altLang="en-US" dirty="0"/>
              <a:t> 위에 공을</a:t>
            </a:r>
            <a:endParaRPr lang="en-US" altLang="ko-KR" dirty="0"/>
          </a:p>
          <a:p>
            <a:r>
              <a:rPr lang="ko-KR" altLang="en-US" dirty="0"/>
              <a:t>올려놓고 공의 움직임을</a:t>
            </a:r>
            <a:r>
              <a:rPr lang="en-US" altLang="ko-KR" dirty="0"/>
              <a:t> </a:t>
            </a:r>
            <a:r>
              <a:rPr lang="ko-KR" altLang="en-US" dirty="0"/>
              <a:t>관찰해요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7036710" y="4152812"/>
            <a:ext cx="43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바람관은</a:t>
            </a:r>
            <a:r>
              <a:rPr lang="ko-KR" altLang="en-US" dirty="0"/>
              <a:t> </a:t>
            </a:r>
            <a:r>
              <a:rPr lang="ko-KR" altLang="en-US" dirty="0" err="1"/>
              <a:t>조심히</a:t>
            </a:r>
            <a:r>
              <a:rPr lang="ko-KR" altLang="en-US" dirty="0"/>
              <a:t> 좌우로 움직여요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036710" y="5410264"/>
            <a:ext cx="4522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/>
              <a:t>바람관에</a:t>
            </a:r>
            <a:r>
              <a:rPr lang="ko-KR" altLang="en-US" sz="2000" b="1" dirty="0"/>
              <a:t> 얼굴을 가까이 하지 않아요</a:t>
            </a:r>
            <a:endParaRPr lang="en-US" altLang="ko-KR" sz="20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432541" y="201394"/>
            <a:ext cx="36102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68F9"/>
                </a:solidFill>
                <a:effectLst>
                  <a:outerShdw blurRad="12700" dist="38100" dir="2700000" algn="t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꼬마 공 둥둥</a:t>
            </a:r>
            <a:endParaRPr lang="en-US" altLang="ko-KR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F68F9"/>
              </a:solidFill>
              <a:effectLst>
                <a:outerShdw blurRad="12700" dist="38100" dir="2700000" algn="tl" rotWithShape="0">
                  <a:schemeClr val="tx1">
                    <a:lumMod val="85000"/>
                    <a:lumOff val="15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676710" y="1922025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676710" y="3367040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676710" y="4730843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그림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" y="478800"/>
            <a:ext cx="5580000" cy="5940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1569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 6"/>
          <p:cNvSpPr/>
          <p:nvPr/>
        </p:nvSpPr>
        <p:spPr>
          <a:xfrm>
            <a:off x="4463142" y="0"/>
            <a:ext cx="7728857" cy="4833257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prstClr val="white"/>
              </a:solidFill>
              <a:latin typeface="HY나무L" panose="02030600000101010101" pitchFamily="18" charset="-127"/>
              <a:ea typeface="HY나무L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4787" y="429795"/>
            <a:ext cx="7447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68F9"/>
                </a:solidFill>
                <a:effectLst>
                  <a:outerShdw blurRad="12700" dist="38100" dir="2700000" algn="tl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즐겁고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AFD537"/>
                </a:solidFill>
                <a:effectLst>
                  <a:outerShdw blurRad="12700" dist="38100" dir="2700000" algn="tl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안전한</a:t>
            </a:r>
            <a:endParaRPr lang="en-US" altLang="ko-KR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AFD537"/>
              </a:solidFill>
              <a:effectLst>
                <a:outerShdw blurRad="12700" dist="38100" dir="2700000" algn="tl" rotWithShape="0">
                  <a:schemeClr val="tx1">
                    <a:lumMod val="95000"/>
                    <a:lumOff val="5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체험을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2929"/>
                </a:solidFill>
                <a:effectLst>
                  <a:outerShdw blurRad="12700" dist="38100" dir="2700000" algn="tl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해요</a:t>
            </a:r>
            <a:r>
              <a:rPr lang="en-US" altLang="ko-KR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2929"/>
                </a:solidFill>
                <a:effectLst>
                  <a:outerShdw blurRad="12700" dist="38100" dir="2700000" algn="tl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~</a:t>
            </a:r>
            <a:endParaRPr lang="ko-KR" alt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2929"/>
              </a:solidFill>
              <a:effectLst>
                <a:outerShdw blurRad="12700" dist="38100" dir="2700000" algn="tl" rotWithShape="0">
                  <a:schemeClr val="tx1">
                    <a:lumMod val="95000"/>
                    <a:lumOff val="5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145" y="2922291"/>
            <a:ext cx="4841239" cy="80144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048" y="3194435"/>
            <a:ext cx="4163615" cy="333421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3571" y="3194435"/>
            <a:ext cx="2442073" cy="301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5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10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>
            <a:spLocks/>
          </p:cNvSpPr>
          <p:nvPr/>
        </p:nvSpPr>
        <p:spPr>
          <a:xfrm>
            <a:off x="7004056" y="2637690"/>
            <a:ext cx="485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손과 발을 이용해서 밧줄을 한 칸씩 한 칸씩 올라가요</a:t>
            </a:r>
            <a:endParaRPr lang="en-US" altLang="ko-KR" dirty="0"/>
          </a:p>
        </p:txBody>
      </p:sp>
      <p:sp>
        <p:nvSpPr>
          <p:cNvPr id="25" name="TextBox 24"/>
          <p:cNvSpPr txBox="1">
            <a:spLocks/>
          </p:cNvSpPr>
          <p:nvPr/>
        </p:nvSpPr>
        <p:spPr>
          <a:xfrm>
            <a:off x="7004056" y="4184078"/>
            <a:ext cx="4372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친구가 올라가고 있을 때</a:t>
            </a:r>
            <a:r>
              <a:rPr lang="en-US" altLang="ko-KR" dirty="0"/>
              <a:t> </a:t>
            </a:r>
            <a:r>
              <a:rPr lang="ko-KR" altLang="en-US" dirty="0"/>
              <a:t>아래에서</a:t>
            </a:r>
            <a:endParaRPr lang="en-US" altLang="ko-KR" dirty="0"/>
          </a:p>
          <a:p>
            <a:r>
              <a:rPr lang="ko-KR" altLang="en-US" dirty="0"/>
              <a:t>올라가면 손과 머리를</a:t>
            </a:r>
            <a:r>
              <a:rPr lang="en-US" altLang="ko-KR" dirty="0"/>
              <a:t> </a:t>
            </a:r>
            <a:r>
              <a:rPr lang="ko-KR" altLang="en-US" dirty="0"/>
              <a:t>다칠 수 있어요</a:t>
            </a:r>
            <a:endParaRPr lang="en-US" altLang="ko-KR" dirty="0"/>
          </a:p>
        </p:txBody>
      </p:sp>
      <p:sp>
        <p:nvSpPr>
          <p:cNvPr id="26" name="TextBox 25"/>
          <p:cNvSpPr txBox="1">
            <a:spLocks/>
          </p:cNvSpPr>
          <p:nvPr/>
        </p:nvSpPr>
        <p:spPr>
          <a:xfrm>
            <a:off x="7004056" y="5611351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헬멧을 꼭 쓰고 이용해요</a:t>
            </a:r>
            <a:endParaRPr lang="en-US" altLang="ko-KR" sz="20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783158" y="269546"/>
            <a:ext cx="3129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68F9"/>
                </a:solidFill>
                <a:effectLst>
                  <a:outerShdw blurRad="12700" dist="38100" dir="2700000" algn="t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그물 타기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F68F9"/>
              </a:solidFill>
              <a:effectLst>
                <a:outerShdw blurRad="12700" dist="38100" dir="2700000" algn="tl" rotWithShape="0">
                  <a:schemeClr val="tx1">
                    <a:lumMod val="85000"/>
                    <a:lumOff val="15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644056" y="1889367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644056" y="3373367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644056" y="4923617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그림 5"/>
          <p:cNvPicPr preferRelativeResize="0">
            <a:picLocks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30" y="477650"/>
            <a:ext cx="5580000" cy="59400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5879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89114" y="2679754"/>
            <a:ext cx="485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손과 발을 이용해서 암벽을 올라가요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7189114" y="4003772"/>
            <a:ext cx="43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순서를 지켜 한 명씩 이용해요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189114" y="5307539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헬멧을 꼭 쓰고 이용해요</a:t>
            </a:r>
            <a:endParaRPr lang="en-US" altLang="ko-KR" sz="2000" b="1" dirty="0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405588" y="252920"/>
            <a:ext cx="3809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68F9"/>
                </a:solidFill>
                <a:effectLst>
                  <a:outerShdw blurRad="12700" dist="38100" dir="2700000" algn="t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암벽 오르기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F68F9"/>
              </a:solidFill>
              <a:effectLst>
                <a:outerShdw blurRad="12700" dist="38100" dir="2700000" algn="tl" rotWithShape="0">
                  <a:schemeClr val="tx1">
                    <a:lumMod val="85000"/>
                    <a:lumOff val="15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829114" y="1900253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829114" y="3193061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829114" y="4619805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3" name="그림 2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5" t="4253" r="2460"/>
          <a:stretch/>
        </p:blipFill>
        <p:spPr>
          <a:xfrm>
            <a:off x="630000" y="478800"/>
            <a:ext cx="5580000" cy="5940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1790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00000" y="2605032"/>
            <a:ext cx="485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그림의 모양이 만들어지도록 자석 퍼즐을</a:t>
            </a:r>
            <a:endParaRPr lang="en-US" altLang="ko-KR" dirty="0"/>
          </a:p>
          <a:p>
            <a:r>
              <a:rPr lang="ko-KR" altLang="en-US" dirty="0"/>
              <a:t>맞추어 보아요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7200000" y="4151420"/>
            <a:ext cx="43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순서를 지켜 퍼즐 활동을 해요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200000" y="5483691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/>
              <a:t>자석퍼즐을</a:t>
            </a:r>
            <a:r>
              <a:rPr lang="ko-KR" altLang="en-US" sz="2000" b="1" dirty="0"/>
              <a:t> 두 손으로 잡아요</a:t>
            </a:r>
            <a:endParaRPr lang="en-US" altLang="ko-KR" sz="20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902633" y="295425"/>
            <a:ext cx="3129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274FA"/>
                </a:solidFill>
                <a:effectLst>
                  <a:outerShdw blurRad="12700" dist="38100" dir="2700000" algn="t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자석 </a:t>
            </a:r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68F9"/>
                </a:solidFill>
                <a:effectLst>
                  <a:outerShdw blurRad="12700" dist="38100" dir="2700000" algn="t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퍼즐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F68F9"/>
              </a:solidFill>
              <a:effectLst>
                <a:outerShdw blurRad="12700" dist="38100" dir="2700000" algn="tl" rotWithShape="0">
                  <a:schemeClr val="tx1">
                    <a:lumMod val="85000"/>
                    <a:lumOff val="15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840000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840000" y="3340709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840000" y="4729454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3" t="5080" r="6115" b="171"/>
          <a:stretch/>
        </p:blipFill>
        <p:spPr>
          <a:xfrm>
            <a:off x="630000" y="478800"/>
            <a:ext cx="5580000" cy="602912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6609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00000" y="2692120"/>
            <a:ext cx="485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앉아서 미끄럼틀을 타고 내려와요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7167342" y="4107876"/>
            <a:ext cx="43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안전 매트에 친구가 없을 때 출발해요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167342" y="5401157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거꾸로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올라가면 친구와 부딪혀요</a:t>
            </a:r>
            <a:endParaRPr lang="en-US" altLang="ko-KR" sz="20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6807342" y="196556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807342" y="3297165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807342" y="4713423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그림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" y="478800"/>
            <a:ext cx="5580000" cy="5940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8" name="직사각형 27"/>
          <p:cNvSpPr/>
          <p:nvPr/>
        </p:nvSpPr>
        <p:spPr>
          <a:xfrm>
            <a:off x="8966506" y="269546"/>
            <a:ext cx="29033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68F9"/>
                </a:solidFill>
                <a:effectLst>
                  <a:outerShdw blurRad="12700" dist="38100" dir="2700000" algn="t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미끄럼틀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F68F9"/>
              </a:solidFill>
              <a:effectLst>
                <a:outerShdw blurRad="12700" dist="38100" dir="2700000" algn="tl" rotWithShape="0">
                  <a:schemeClr val="tx1">
                    <a:lumMod val="85000"/>
                    <a:lumOff val="15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239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00000" y="2605032"/>
            <a:ext cx="485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공이 여행을 다닐 수 있도록 공을 넣은 후</a:t>
            </a:r>
            <a:endParaRPr lang="en-US" altLang="ko-KR" dirty="0"/>
          </a:p>
          <a:p>
            <a:r>
              <a:rPr lang="ko-KR" altLang="en-US" dirty="0"/>
              <a:t>버튼을 눌러주세요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7200000" y="4151420"/>
            <a:ext cx="43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바닥에 떨어진 공은 바구니에 넣어요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200000" y="5416005"/>
            <a:ext cx="4372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공 대포 앞에서 놀이하면 공에</a:t>
            </a:r>
            <a:endParaRPr lang="en-US" altLang="ko-KR" sz="2000" b="1" dirty="0"/>
          </a:p>
          <a:p>
            <a:r>
              <a:rPr lang="ko-KR" altLang="en-US" sz="2000" b="1" dirty="0"/>
              <a:t>맞을 수 있어요</a:t>
            </a:r>
            <a:endParaRPr lang="en-US" altLang="ko-KR" sz="20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7769870" y="82947"/>
            <a:ext cx="488210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68F9"/>
                </a:solidFill>
                <a:effectLst>
                  <a:outerShdw blurRad="12700" dist="38100" dir="2700000" algn="t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해와 달을 찾아</a:t>
            </a:r>
            <a:endParaRPr lang="en-US" altLang="ko-KR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F68F9"/>
              </a:solidFill>
              <a:effectLst>
                <a:outerShdw blurRad="12700" dist="38100" dir="2700000" algn="tl" rotWithShape="0">
                  <a:schemeClr val="tx1">
                    <a:lumMod val="85000"/>
                    <a:lumOff val="15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F68F9"/>
                </a:solidFill>
                <a:effectLst>
                  <a:outerShdw blurRad="12700" dist="38100" dir="2700000" algn="t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공길여행</a:t>
            </a:r>
            <a:endParaRPr lang="en-US" altLang="ko-K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F68F9"/>
              </a:solidFill>
              <a:effectLst>
                <a:outerShdw blurRad="12700" dist="38100" dir="2700000" algn="tl" rotWithShape="0">
                  <a:schemeClr val="tx1">
                    <a:lumMod val="85000"/>
                    <a:lumOff val="15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840000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840000" y="3365648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840000" y="4728271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그림 5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6"/>
          <a:stretch/>
        </p:blipFill>
        <p:spPr>
          <a:xfrm>
            <a:off x="630000" y="478800"/>
            <a:ext cx="5580000" cy="5940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7035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00000" y="2605033"/>
            <a:ext cx="4939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친구와 마주보고 불이 들어오는 곳을</a:t>
            </a:r>
            <a:endParaRPr lang="en-US" altLang="ko-KR" dirty="0"/>
          </a:p>
          <a:p>
            <a:r>
              <a:rPr lang="ko-KR" altLang="en-US" dirty="0"/>
              <a:t>손바닥으로 눌러요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7200000" y="4176359"/>
            <a:ext cx="43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너무 세게 치면 손바닥이 아파요</a:t>
            </a:r>
            <a:r>
              <a:rPr lang="en-US" altLang="ko-KR" dirty="0"/>
              <a:t>!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9314656" y="-62964"/>
            <a:ext cx="22236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68F9"/>
                </a:solidFill>
                <a:effectLst>
                  <a:outerShdw blurRad="12700" dist="38100" dir="2700000" algn="t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점수를</a:t>
            </a:r>
            <a:endParaRPr lang="en-US" altLang="ko-K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F68F9"/>
              </a:solidFill>
              <a:effectLst>
                <a:outerShdw blurRad="12700" dist="38100" dir="2700000" algn="tl" rotWithShape="0">
                  <a:schemeClr val="tx1">
                    <a:lumMod val="85000"/>
                    <a:lumOff val="15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68F9"/>
                </a:solidFill>
                <a:effectLst>
                  <a:outerShdw blurRad="12700" dist="38100" dir="2700000" algn="t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높여라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F68F9"/>
              </a:solidFill>
              <a:effectLst>
                <a:outerShdw blurRad="12700" dist="38100" dir="2700000" algn="tl" rotWithShape="0">
                  <a:schemeClr val="tx1">
                    <a:lumMod val="85000"/>
                    <a:lumOff val="15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840000" y="1856709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840000" y="3365648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840000" y="4738236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200000" y="5469986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순서를 지켜 활동해요</a:t>
            </a:r>
            <a:endParaRPr lang="en-US" altLang="ko-KR" sz="2000" b="1" dirty="0"/>
          </a:p>
        </p:txBody>
      </p:sp>
      <p:pic>
        <p:nvPicPr>
          <p:cNvPr id="9" name="그림 8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2"/>
          <a:stretch/>
        </p:blipFill>
        <p:spPr>
          <a:xfrm>
            <a:off x="630000" y="478800"/>
            <a:ext cx="5580000" cy="5940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2653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32660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00000" y="2605032"/>
            <a:ext cx="485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공이 굴러갈 수 있는 다양한 길을</a:t>
            </a:r>
            <a:endParaRPr lang="en-US" altLang="ko-KR" dirty="0"/>
          </a:p>
          <a:p>
            <a:r>
              <a:rPr lang="ko-KR" altLang="en-US" dirty="0"/>
              <a:t>만들어 보아요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7200000" y="4176359"/>
            <a:ext cx="4372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사용한 공과 블록을 바구니에 정리해요</a:t>
            </a:r>
            <a:endParaRPr lang="en-US" altLang="ko-KR" dirty="0"/>
          </a:p>
        </p:txBody>
      </p:sp>
      <p:sp>
        <p:nvSpPr>
          <p:cNvPr id="26" name="TextBox 25"/>
          <p:cNvSpPr txBox="1"/>
          <p:nvPr/>
        </p:nvSpPr>
        <p:spPr>
          <a:xfrm>
            <a:off x="7200000" y="5532383"/>
            <a:ext cx="4372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공이나 블록을 던지지 않도록 해요</a:t>
            </a:r>
            <a:endParaRPr lang="en-US" altLang="ko-KR" sz="20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8422216" y="286172"/>
            <a:ext cx="3809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68F9"/>
                </a:solidFill>
                <a:effectLst>
                  <a:outerShdw blurRad="12700" dist="38100" dir="2700000" algn="tl" rotWithShape="0">
                    <a:schemeClr val="tx1">
                      <a:lumMod val="85000"/>
                      <a:lumOff val="1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공길 만들기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F68F9"/>
              </a:solidFill>
              <a:effectLst>
                <a:outerShdw blurRad="12700" dist="38100" dir="2700000" algn="tl" rotWithShape="0">
                  <a:schemeClr val="tx1">
                    <a:lumMod val="85000"/>
                    <a:lumOff val="15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6840000" y="4852962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" y="-457200"/>
            <a:ext cx="6525148" cy="231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그림 4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47" y="445338"/>
            <a:ext cx="5580000" cy="5940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grpSp>
        <p:nvGrpSpPr>
          <p:cNvPr id="27" name="그룹 26"/>
          <p:cNvGrpSpPr/>
          <p:nvPr/>
        </p:nvGrpSpPr>
        <p:grpSpPr>
          <a:xfrm>
            <a:off x="6840000" y="1862354"/>
            <a:ext cx="2547902" cy="674843"/>
            <a:chOff x="6984575" y="2163199"/>
            <a:chExt cx="2547902" cy="674843"/>
          </a:xfrm>
        </p:grpSpPr>
        <p:pic>
          <p:nvPicPr>
            <p:cNvPr id="28" name="그림 27" descr="Light Bulb Idea Enlightenment ·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9" name="직사각형 28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>
            <a:off x="6840000" y="3371293"/>
            <a:ext cx="2547902" cy="674843"/>
            <a:chOff x="6984575" y="2163199"/>
            <a:chExt cx="2547902" cy="674843"/>
          </a:xfrm>
        </p:grpSpPr>
        <p:pic>
          <p:nvPicPr>
            <p:cNvPr id="31" name="그림 30" descr="Light Bulb Idea Enlightenment · Free vector graphic on Pixabay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32" name="직사각형 31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357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864" y="6424347"/>
            <a:ext cx="2833152" cy="359276"/>
          </a:xfrm>
          <a:prstGeom prst="rect">
            <a:avLst/>
          </a:prstGeom>
        </p:spPr>
      </p:pic>
      <p:sp>
        <p:nvSpPr>
          <p:cNvPr id="23" name="자유형 22"/>
          <p:cNvSpPr/>
          <p:nvPr/>
        </p:nvSpPr>
        <p:spPr>
          <a:xfrm>
            <a:off x="8063345" y="1"/>
            <a:ext cx="4128655" cy="1928552"/>
          </a:xfrm>
          <a:custGeom>
            <a:avLst/>
            <a:gdLst>
              <a:gd name="connsiteX0" fmla="*/ 16495 w 7772764"/>
              <a:gd name="connsiteY0" fmla="*/ 0 h 5222918"/>
              <a:gd name="connsiteX1" fmla="*/ 7772764 w 7772764"/>
              <a:gd name="connsiteY1" fmla="*/ 0 h 5222918"/>
              <a:gd name="connsiteX2" fmla="*/ 7772764 w 7772764"/>
              <a:gd name="connsiteY2" fmla="*/ 4484203 h 5222918"/>
              <a:gd name="connsiteX3" fmla="*/ 7725041 w 7772764"/>
              <a:gd name="connsiteY3" fmla="*/ 4513469 h 5222918"/>
              <a:gd name="connsiteX4" fmla="*/ 2523745 w 7772764"/>
              <a:gd name="connsiteY4" fmla="*/ 4556408 h 5222918"/>
              <a:gd name="connsiteX5" fmla="*/ 804323 w 7772764"/>
              <a:gd name="connsiteY5" fmla="*/ 5026428 h 5222918"/>
              <a:gd name="connsiteX6" fmla="*/ 1064548 w 7772764"/>
              <a:gd name="connsiteY6" fmla="*/ 3325515 h 5222918"/>
              <a:gd name="connsiteX7" fmla="*/ 72 w 7772764"/>
              <a:gd name="connsiteY7" fmla="*/ 307130 h 522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2764" h="5222918">
                <a:moveTo>
                  <a:pt x="16495" y="0"/>
                </a:moveTo>
                <a:lnTo>
                  <a:pt x="7772764" y="0"/>
                </a:lnTo>
                <a:lnTo>
                  <a:pt x="7772764" y="4484203"/>
                </a:lnTo>
                <a:lnTo>
                  <a:pt x="7725041" y="4513469"/>
                </a:lnTo>
                <a:cubicBezTo>
                  <a:pt x="6170877" y="5419969"/>
                  <a:pt x="4175537" y="5482992"/>
                  <a:pt x="2523745" y="4556408"/>
                </a:cubicBezTo>
                <a:lnTo>
                  <a:pt x="804323" y="5026428"/>
                </a:lnTo>
                <a:lnTo>
                  <a:pt x="1064548" y="3325515"/>
                </a:lnTo>
                <a:cubicBezTo>
                  <a:pt x="343065" y="2429230"/>
                  <a:pt x="-5780" y="1364242"/>
                  <a:pt x="72" y="30713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00000" y="2681234"/>
            <a:ext cx="485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보드마카를</a:t>
            </a:r>
            <a:r>
              <a:rPr lang="ko-KR" altLang="en-US" dirty="0"/>
              <a:t> 이용해 그림과 글을 표현해요</a:t>
            </a:r>
            <a:endParaRPr lang="en-US" altLang="ko-KR" dirty="0"/>
          </a:p>
        </p:txBody>
      </p:sp>
      <p:sp>
        <p:nvSpPr>
          <p:cNvPr id="25" name="TextBox 24"/>
          <p:cNvSpPr txBox="1"/>
          <p:nvPr/>
        </p:nvSpPr>
        <p:spPr>
          <a:xfrm>
            <a:off x="7200000" y="5443446"/>
            <a:ext cx="459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/>
              <a:t>보드마카를</a:t>
            </a:r>
            <a:r>
              <a:rPr lang="ko-KR" altLang="en-US" b="1" dirty="0"/>
              <a:t> 사용한 후에 뚜껑을 꼭 닫아요</a:t>
            </a:r>
            <a:endParaRPr lang="en-US" altLang="ko-KR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200000" y="3978746"/>
            <a:ext cx="4666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유리가 아닌 다른 곳에 그림을 그리면 지울 수 없어요</a:t>
            </a:r>
            <a:endParaRPr lang="en-US" altLang="ko-KR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" name="_x629560120" descr="EMB000035b4bb7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2" t="45482" r="92168" b="50099"/>
          <a:stretch>
            <a:fillRect/>
          </a:stretch>
        </p:blipFill>
        <p:spPr bwMode="auto">
          <a:xfrm>
            <a:off x="0" y="457200"/>
            <a:ext cx="1617663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8966507" y="-62962"/>
            <a:ext cx="29033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68F9"/>
                </a:solidFill>
                <a:effectLst>
                  <a:outerShdw blurRad="12700" dist="38100" dir="2700000" algn="tl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마음 </a:t>
            </a:r>
            <a:endParaRPr lang="en-US" altLang="ko-KR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F68F9"/>
              </a:solidFill>
              <a:effectLst>
                <a:outerShdw blurRad="12700" dist="38100" dir="2700000" algn="tl" rotWithShape="0">
                  <a:schemeClr val="tx1">
                    <a:lumMod val="95000"/>
                    <a:lumOff val="5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ko-KR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68F9"/>
                </a:solidFill>
                <a:effectLst>
                  <a:outerShdw blurRad="12700" dist="38100" dir="2700000" algn="tl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표현하기</a:t>
            </a:r>
            <a:endParaRPr lang="en-US" altLang="ko-K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F68F9"/>
              </a:solidFill>
              <a:effectLst>
                <a:outerShdw blurRad="12700" dist="38100" dir="2700000" algn="tl" rotWithShape="0">
                  <a:schemeClr val="tx1">
                    <a:lumMod val="95000"/>
                    <a:lumOff val="5000"/>
                  </a:scheme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840000" y="1932911"/>
            <a:ext cx="2547902" cy="674843"/>
            <a:chOff x="6984575" y="2163199"/>
            <a:chExt cx="2547902" cy="674843"/>
          </a:xfrm>
        </p:grpSpPr>
        <p:pic>
          <p:nvPicPr>
            <p:cNvPr id="7" name="그림 6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16" name="직사각형 15"/>
            <p:cNvSpPr/>
            <p:nvPr/>
          </p:nvSpPr>
          <p:spPr>
            <a:xfrm>
              <a:off x="7533212" y="2163199"/>
              <a:ext cx="1999265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이용방법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6840000" y="3231849"/>
            <a:ext cx="2547902" cy="674843"/>
            <a:chOff x="6984575" y="2163199"/>
            <a:chExt cx="2547902" cy="674843"/>
          </a:xfrm>
        </p:grpSpPr>
        <p:pic>
          <p:nvPicPr>
            <p:cNvPr id="19" name="그림 18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0" name="직사각형 19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8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주의해요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6840000" y="4644346"/>
            <a:ext cx="2547902" cy="674843"/>
            <a:chOff x="6984575" y="2163199"/>
            <a:chExt cx="2547902" cy="674843"/>
          </a:xfrm>
        </p:grpSpPr>
        <p:pic>
          <p:nvPicPr>
            <p:cNvPr id="22" name="그림 21" descr="Light Bulb Idea Enlightenment · Free vector graphic on Pixabay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575" y="2236058"/>
              <a:ext cx="538442" cy="601984"/>
            </a:xfrm>
            <a:prstGeom prst="rect">
              <a:avLst/>
            </a:prstGeom>
          </p:spPr>
        </p:pic>
        <p:sp>
          <p:nvSpPr>
            <p:cNvPr id="24" name="직사각형 23"/>
            <p:cNvSpPr/>
            <p:nvPr/>
          </p:nvSpPr>
          <p:spPr>
            <a:xfrm>
              <a:off x="7533211" y="2163199"/>
              <a:ext cx="199926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ko-KR" altLang="en-US" sz="3600" b="1" cap="none" spc="0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tx1"/>
                    </a:outerShdw>
                  </a:effectLst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안전약속</a:t>
              </a:r>
              <a:endParaRPr lang="en-US" altLang="ko-KR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tx1"/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</p:txBody>
        </p:sp>
      </p:grpSp>
      <p:pic>
        <p:nvPicPr>
          <p:cNvPr id="6" name="그림 5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3" b="9766"/>
          <a:stretch/>
        </p:blipFill>
        <p:spPr>
          <a:xfrm>
            <a:off x="630000" y="478800"/>
            <a:ext cx="5580000" cy="59400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7814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2302</TotalTime>
  <Words>283</Words>
  <Application>Microsoft Office PowerPoint</Application>
  <PresentationFormat>와이드스크린</PresentationFormat>
  <Paragraphs>106</Paragraphs>
  <Slides>13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8" baseType="lpstr">
      <vt:lpstr>HY나무L</vt:lpstr>
      <vt:lpstr>HY헤드라인M</vt:lpstr>
      <vt:lpstr>맑은 고딕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요청사항</dc:creator>
  <cp:lastModifiedBy>user</cp:lastModifiedBy>
  <cp:revision>211</cp:revision>
  <cp:lastPrinted>2020-03-13T00:36:54Z</cp:lastPrinted>
  <dcterms:created xsi:type="dcterms:W3CDTF">2018-03-23T07:52:42Z</dcterms:created>
  <dcterms:modified xsi:type="dcterms:W3CDTF">2020-08-14T00:54:52Z</dcterms:modified>
</cp:coreProperties>
</file>