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79" r:id="rId2"/>
    <p:sldId id="264" r:id="rId3"/>
    <p:sldId id="286" r:id="rId4"/>
    <p:sldId id="287" r:id="rId5"/>
    <p:sldId id="288" r:id="rId6"/>
    <p:sldId id="289" r:id="rId7"/>
    <p:sldId id="290" r:id="rId8"/>
    <p:sldId id="291" r:id="rId9"/>
    <p:sldId id="292" r:id="rId10"/>
    <p:sldId id="293" r:id="rId11"/>
    <p:sldId id="294" r:id="rId12"/>
    <p:sldId id="295" r:id="rId13"/>
    <p:sldId id="282" r:id="rId14"/>
  </p:sldIdLst>
  <p:sldSz cx="12192000" cy="6858000"/>
  <p:notesSz cx="6865938" cy="9998075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68F9"/>
    <a:srgbClr val="2C51EC"/>
    <a:srgbClr val="99CC00"/>
    <a:srgbClr val="99FF66"/>
    <a:srgbClr val="00CC00"/>
    <a:srgbClr val="AFD537"/>
    <a:srgbClr val="2274FA"/>
    <a:srgbClr val="1945FF"/>
    <a:srgbClr val="00A1DA"/>
    <a:srgbClr val="FF29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434" autoAdjust="0"/>
    <p:restoredTop sz="96391" autoAdjust="0"/>
  </p:normalViewPr>
  <p:slideViewPr>
    <p:cSldViewPr snapToGrid="0">
      <p:cViewPr varScale="1">
        <p:scale>
          <a:sx n="110" d="100"/>
          <a:sy n="110" d="100"/>
        </p:scale>
        <p:origin x="1182" y="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48" d="100"/>
        <a:sy n="148" d="100"/>
      </p:scale>
      <p:origin x="0" y="0"/>
    </p:cViewPr>
  </p:sorterViewPr>
  <p:notesViewPr>
    <p:cSldViewPr snapToGrid="0">
      <p:cViewPr varScale="1">
        <p:scale>
          <a:sx n="80" d="100"/>
          <a:sy n="80" d="100"/>
        </p:scale>
        <p:origin x="3996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4975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9375" y="0"/>
            <a:ext cx="2974975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793603-BE35-408A-8E5A-2B66FEF9686C}" type="datetimeFigureOut">
              <a:rPr lang="ko-KR" altLang="en-US" smtClean="0"/>
              <a:t>2020-08-14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434975" y="1249363"/>
            <a:ext cx="5997575" cy="3375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7388" y="4811713"/>
            <a:ext cx="5492750" cy="39370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96425"/>
            <a:ext cx="2974975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9375" y="9496425"/>
            <a:ext cx="2974975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AC70A9-9F6B-40F9-91A2-9F9AD7FC2C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502452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AC70A9-9F6B-40F9-91A2-9F9AD7FC2CCB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46504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0687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158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8657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1224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171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86001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379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5174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719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067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3232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0"/>
                <a:lumOff val="100000"/>
              </a:schemeClr>
            </a:gs>
            <a:gs pos="35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</a:schemeClr>
            </a:gs>
          </a:gsLst>
          <a:path path="rect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154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5235">
              <a:srgbClr val="99C1E5"/>
            </a:gs>
            <a:gs pos="0">
              <a:schemeClr val="accent1">
                <a:lumMod val="0"/>
                <a:lumOff val="100000"/>
              </a:schemeClr>
            </a:gs>
            <a:gs pos="35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</a:schemeClr>
            </a:gs>
          </a:gsLst>
          <a:path path="rect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4048" y="3194435"/>
            <a:ext cx="4163615" cy="3334210"/>
          </a:xfrm>
          <a:prstGeom prst="rect">
            <a:avLst/>
          </a:prstGeom>
        </p:spPr>
      </p:pic>
      <p:sp>
        <p:nvSpPr>
          <p:cNvPr id="7" name="자유형 6"/>
          <p:cNvSpPr/>
          <p:nvPr/>
        </p:nvSpPr>
        <p:spPr>
          <a:xfrm>
            <a:off x="4977442" y="0"/>
            <a:ext cx="7214558" cy="5124091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pattFill prst="pct5">
            <a:fgClr>
              <a:schemeClr val="accent1">
                <a:lumMod val="60000"/>
                <a:lumOff val="4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dirty="0">
              <a:solidFill>
                <a:prstClr val="white"/>
              </a:solidFill>
              <a:latin typeface="HY나무L" panose="02030600000101010101" pitchFamily="18" charset="-127"/>
              <a:ea typeface="HY나무L" panose="02030600000101010101" pitchFamily="18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49791" y="791817"/>
            <a:ext cx="513449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F68F9"/>
                </a:solidFill>
                <a:effectLst>
                  <a:outerShdw blurRad="12700" dist="38100" dir="2700000" algn="tl" rotWithShape="0">
                    <a:schemeClr val="tx1">
                      <a:lumMod val="85000"/>
                      <a:lumOff val="15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신체운동마을</a:t>
            </a:r>
            <a:endParaRPr lang="en-US" altLang="ko-KR" sz="54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F68F9"/>
              </a:solidFill>
              <a:effectLst>
                <a:outerShdw blurRad="12700" dist="38100" dir="2700000" algn="tl" rotWithShape="0">
                  <a:schemeClr val="tx1">
                    <a:lumMod val="85000"/>
                    <a:lumOff val="15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4343"/>
                </a:solidFill>
                <a:effectLst>
                  <a:outerShdw blurRad="12700" dist="38100" dir="2700000" algn="tl" rotWithShape="0">
                    <a:schemeClr val="tx1">
                      <a:lumMod val="85000"/>
                      <a:lumOff val="15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사전안전교육</a:t>
            </a: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7103" y="3359985"/>
            <a:ext cx="4841239" cy="801445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03571" y="3194435"/>
            <a:ext cx="2442073" cy="3011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3032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8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pattFill prst="pct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906084" y="2735660"/>
            <a:ext cx="4851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친구들과 협동하여 도르래와 미끄럼 파이프를 통해 블록을 운반해요</a:t>
            </a:r>
            <a:endParaRPr lang="en-US" altLang="ko-KR" dirty="0"/>
          </a:p>
        </p:txBody>
      </p:sp>
      <p:sp>
        <p:nvSpPr>
          <p:cNvPr id="25" name="TextBox 24"/>
          <p:cNvSpPr txBox="1"/>
          <p:nvPr/>
        </p:nvSpPr>
        <p:spPr>
          <a:xfrm>
            <a:off x="6906084" y="4241638"/>
            <a:ext cx="4851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블록을 올릴 때에는 발자국 모양 위에 서서</a:t>
            </a:r>
            <a:r>
              <a:rPr lang="en-US" altLang="ko-KR" dirty="0"/>
              <a:t> </a:t>
            </a:r>
          </a:p>
          <a:p>
            <a:r>
              <a:rPr lang="ko-KR" altLang="en-US" dirty="0"/>
              <a:t>해요</a:t>
            </a:r>
            <a:endParaRPr lang="en-US" altLang="ko-KR" dirty="0"/>
          </a:p>
        </p:txBody>
      </p:sp>
      <p:sp>
        <p:nvSpPr>
          <p:cNvPr id="26" name="TextBox 25"/>
          <p:cNvSpPr txBox="1"/>
          <p:nvPr/>
        </p:nvSpPr>
        <p:spPr>
          <a:xfrm>
            <a:off x="6906084" y="5613134"/>
            <a:ext cx="52859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블록을 아래로 던지거나 미끄럼 파이프 안에</a:t>
            </a:r>
            <a:r>
              <a:rPr lang="en-US" altLang="ko-KR" sz="2000" b="1" dirty="0"/>
              <a:t> </a:t>
            </a:r>
            <a:r>
              <a:rPr lang="ko-KR" altLang="en-US" sz="2000" b="1" dirty="0"/>
              <a:t> 머리를 넣으면 다칠 수 있어요 </a:t>
            </a:r>
            <a:endParaRPr lang="en-US" altLang="ko-KR" sz="2000" b="1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9213070" y="-71276"/>
            <a:ext cx="2393604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F68F9"/>
                </a:solidFill>
                <a:effectLst>
                  <a:outerShdw blurRad="12700" dist="38100" dir="2700000" algn="tl" rotWithShape="0">
                    <a:schemeClr val="tx1">
                      <a:lumMod val="85000"/>
                      <a:lumOff val="15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지금은</a:t>
            </a:r>
            <a:endParaRPr lang="en-US" altLang="ko-KR" sz="54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F68F9"/>
              </a:solidFill>
              <a:effectLst>
                <a:outerShdw blurRad="12700" dist="38100" dir="2700000" algn="tl" rotWithShape="0">
                  <a:schemeClr val="tx1">
                    <a:lumMod val="85000"/>
                    <a:lumOff val="15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54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F68F9"/>
                </a:solidFill>
                <a:effectLst>
                  <a:outerShdw blurRad="12700" dist="38100" dir="2700000" algn="tl" rotWithShape="0">
                    <a:schemeClr val="tx1">
                      <a:lumMod val="85000"/>
                      <a:lumOff val="15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공사중</a:t>
            </a:r>
            <a:r>
              <a:rPr lang="en-US" altLang="ko-KR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F68F9"/>
                </a:solidFill>
                <a:effectLst>
                  <a:outerShdw blurRad="12700" dist="38100" dir="2700000" algn="tl" rotWithShape="0">
                    <a:schemeClr val="tx1">
                      <a:lumMod val="85000"/>
                      <a:lumOff val="15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!</a:t>
            </a:r>
          </a:p>
        </p:txBody>
      </p:sp>
      <p:grpSp>
        <p:nvGrpSpPr>
          <p:cNvPr id="11" name="그룹 10"/>
          <p:cNvGrpSpPr/>
          <p:nvPr/>
        </p:nvGrpSpPr>
        <p:grpSpPr>
          <a:xfrm>
            <a:off x="6546084" y="1987337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6546084" y="3512901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6546084" y="4925400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6" name="그림 5"/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00" y="478800"/>
            <a:ext cx="5580000" cy="5940000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964717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pattFill prst="pct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67342" y="2680338"/>
            <a:ext cx="51622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높이 뛰어 손으로 닿을 수 있는 버튼을</a:t>
            </a:r>
            <a:r>
              <a:rPr lang="en-US" altLang="ko-KR" dirty="0"/>
              <a:t> </a:t>
            </a:r>
            <a:r>
              <a:rPr lang="ko-KR" altLang="en-US" dirty="0"/>
              <a:t>눌러요 </a:t>
            </a:r>
            <a:endParaRPr lang="en-US" altLang="ko-KR" dirty="0"/>
          </a:p>
        </p:txBody>
      </p:sp>
      <p:sp>
        <p:nvSpPr>
          <p:cNvPr id="25" name="TextBox 24"/>
          <p:cNvSpPr txBox="1"/>
          <p:nvPr/>
        </p:nvSpPr>
        <p:spPr>
          <a:xfrm>
            <a:off x="7167342" y="4119146"/>
            <a:ext cx="50468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제자리에서 높이 뛰어요</a:t>
            </a:r>
            <a:endParaRPr lang="en-US" altLang="ko-KR" dirty="0"/>
          </a:p>
        </p:txBody>
      </p:sp>
      <p:sp>
        <p:nvSpPr>
          <p:cNvPr id="26" name="TextBox 25"/>
          <p:cNvSpPr txBox="1"/>
          <p:nvPr/>
        </p:nvSpPr>
        <p:spPr>
          <a:xfrm>
            <a:off x="7167342" y="5529443"/>
            <a:ext cx="43724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매트에는 한 명씩 올라가요</a:t>
            </a:r>
            <a:endParaRPr lang="en-US" altLang="ko-KR" sz="2000" b="1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941566" y="-79588"/>
            <a:ext cx="2903360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F68F9"/>
                </a:solidFill>
                <a:effectLst>
                  <a:outerShdw blurRad="12700" dist="38100" dir="2700000" algn="tl" rotWithShape="0">
                    <a:schemeClr val="tx1">
                      <a:lumMod val="95000"/>
                      <a:lumOff val="5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제자리</a:t>
            </a:r>
            <a:endParaRPr lang="en-US" altLang="ko-KR" sz="54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F68F9"/>
              </a:solidFill>
              <a:effectLst>
                <a:outerShdw blurRad="12700" dist="38100" dir="2700000" algn="tl" rotWithShape="0">
                  <a:schemeClr val="tx1">
                    <a:lumMod val="95000"/>
                    <a:lumOff val="5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F68F9"/>
                </a:solidFill>
                <a:effectLst>
                  <a:outerShdw blurRad="12700" dist="38100" dir="2700000" algn="tl" rotWithShape="0">
                    <a:schemeClr val="tx1">
                      <a:lumMod val="95000"/>
                      <a:lumOff val="5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높이뛰기</a:t>
            </a:r>
            <a:endParaRPr lang="en-US" altLang="ko-K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F68F9"/>
              </a:solidFill>
              <a:effectLst>
                <a:outerShdw blurRad="12700" dist="38100" dir="2700000" algn="tl" rotWithShape="0">
                  <a:schemeClr val="tx1">
                    <a:lumMod val="95000"/>
                    <a:lumOff val="5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6807342" y="1932015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6807342" y="3297677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6807342" y="4841709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6" name="그림 5"/>
          <p:cNvPicPr>
            <a:picLocks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61" r="19693"/>
          <a:stretch/>
        </p:blipFill>
        <p:spPr>
          <a:xfrm>
            <a:off x="630000" y="478800"/>
            <a:ext cx="5580000" cy="5940000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488495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pattFill prst="pct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036710" y="2670348"/>
            <a:ext cx="4851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스위치를 누른 후 </a:t>
            </a:r>
            <a:r>
              <a:rPr lang="ko-KR" altLang="en-US" dirty="0" err="1"/>
              <a:t>바람관</a:t>
            </a:r>
            <a:r>
              <a:rPr lang="ko-KR" altLang="en-US" dirty="0"/>
              <a:t> 위에 공을</a:t>
            </a:r>
            <a:endParaRPr lang="en-US" altLang="ko-KR" dirty="0"/>
          </a:p>
          <a:p>
            <a:r>
              <a:rPr lang="ko-KR" altLang="en-US" dirty="0"/>
              <a:t>올려놓고 공의 움직임을</a:t>
            </a:r>
            <a:r>
              <a:rPr lang="en-US" altLang="ko-KR" dirty="0"/>
              <a:t> </a:t>
            </a:r>
            <a:r>
              <a:rPr lang="ko-KR" altLang="en-US" dirty="0"/>
              <a:t>관찰해요</a:t>
            </a:r>
            <a:endParaRPr lang="en-US" altLang="ko-KR" dirty="0"/>
          </a:p>
        </p:txBody>
      </p:sp>
      <p:sp>
        <p:nvSpPr>
          <p:cNvPr id="25" name="TextBox 24"/>
          <p:cNvSpPr txBox="1"/>
          <p:nvPr/>
        </p:nvSpPr>
        <p:spPr>
          <a:xfrm>
            <a:off x="7036710" y="4152812"/>
            <a:ext cx="4372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err="1"/>
              <a:t>바람관은</a:t>
            </a:r>
            <a:r>
              <a:rPr lang="ko-KR" altLang="en-US" dirty="0"/>
              <a:t> </a:t>
            </a:r>
            <a:r>
              <a:rPr lang="ko-KR" altLang="en-US" dirty="0" err="1"/>
              <a:t>조심히</a:t>
            </a:r>
            <a:r>
              <a:rPr lang="ko-KR" altLang="en-US" dirty="0"/>
              <a:t> 좌우로 움직여요</a:t>
            </a:r>
            <a:endParaRPr lang="en-US" altLang="ko-KR" dirty="0"/>
          </a:p>
        </p:txBody>
      </p:sp>
      <p:sp>
        <p:nvSpPr>
          <p:cNvPr id="26" name="TextBox 25"/>
          <p:cNvSpPr txBox="1"/>
          <p:nvPr/>
        </p:nvSpPr>
        <p:spPr>
          <a:xfrm>
            <a:off x="7036710" y="5410264"/>
            <a:ext cx="45221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err="1"/>
              <a:t>바람관에</a:t>
            </a:r>
            <a:r>
              <a:rPr lang="ko-KR" altLang="en-US" sz="2000" b="1" dirty="0"/>
              <a:t> 얼굴을 가까이 하지 않아요</a:t>
            </a:r>
            <a:endParaRPr lang="en-US" altLang="ko-KR" sz="2000" b="1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432541" y="201394"/>
            <a:ext cx="361028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4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F68F9"/>
                </a:solidFill>
                <a:effectLst>
                  <a:outerShdw blurRad="12700" dist="38100" dir="2700000" algn="tl" rotWithShape="0">
                    <a:schemeClr val="tx1">
                      <a:lumMod val="85000"/>
                      <a:lumOff val="15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꼬마 공 둥둥</a:t>
            </a:r>
            <a:endParaRPr lang="en-US" altLang="ko-KR" sz="4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F68F9"/>
              </a:solidFill>
              <a:effectLst>
                <a:outerShdw blurRad="12700" dist="38100" dir="2700000" algn="tl" rotWithShape="0">
                  <a:schemeClr val="tx1">
                    <a:lumMod val="85000"/>
                    <a:lumOff val="15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6676710" y="1922025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6676710" y="3367040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6676710" y="4730843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6" name="그림 5"/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00" y="478800"/>
            <a:ext cx="5580000" cy="5940000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615693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자유형 6"/>
          <p:cNvSpPr/>
          <p:nvPr/>
        </p:nvSpPr>
        <p:spPr>
          <a:xfrm>
            <a:off x="4463142" y="0"/>
            <a:ext cx="7728857" cy="4833257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pattFill prst="pct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prstClr val="white"/>
              </a:solidFill>
              <a:latin typeface="HY나무L" panose="02030600000101010101" pitchFamily="18" charset="-127"/>
              <a:ea typeface="HY나무L" panose="02030600000101010101" pitchFamily="18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44787" y="429795"/>
            <a:ext cx="74479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F68F9"/>
                </a:solidFill>
                <a:effectLst>
                  <a:outerShdw blurRad="12700" dist="38100" dir="2700000" algn="tl" rotWithShape="0">
                    <a:schemeClr val="tx1">
                      <a:lumMod val="95000"/>
                      <a:lumOff val="5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즐겁고</a:t>
            </a:r>
            <a:r>
              <a:rPr lang="ko-KR" altLang="en-US" sz="6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tx1">
                      <a:lumMod val="95000"/>
                      <a:lumOff val="5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AFD537"/>
                </a:solidFill>
                <a:effectLst>
                  <a:outerShdw blurRad="12700" dist="38100" dir="2700000" algn="tl" rotWithShape="0">
                    <a:schemeClr val="tx1">
                      <a:lumMod val="95000"/>
                      <a:lumOff val="5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안전한</a:t>
            </a:r>
            <a:endParaRPr lang="en-US" altLang="ko-KR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AFD537"/>
              </a:solidFill>
              <a:effectLst>
                <a:outerShdw blurRad="12700" dist="38100" dir="2700000" algn="tl" rotWithShape="0">
                  <a:schemeClr val="tx1">
                    <a:lumMod val="95000"/>
                    <a:lumOff val="5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12700" dist="38100" dir="2700000" algn="tl" rotWithShape="0">
                    <a:schemeClr val="tx1">
                      <a:lumMod val="95000"/>
                      <a:lumOff val="5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체험을</a:t>
            </a:r>
            <a:r>
              <a:rPr lang="ko-KR" altLang="en-US" sz="6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tx1">
                      <a:lumMod val="95000"/>
                      <a:lumOff val="5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2929"/>
                </a:solidFill>
                <a:effectLst>
                  <a:outerShdw blurRad="12700" dist="38100" dir="2700000" algn="tl" rotWithShape="0">
                    <a:schemeClr val="tx1">
                      <a:lumMod val="95000"/>
                      <a:lumOff val="5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해요</a:t>
            </a:r>
            <a:r>
              <a:rPr lang="en-US" altLang="ko-KR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2929"/>
                </a:solidFill>
                <a:effectLst>
                  <a:outerShdw blurRad="12700" dist="38100" dir="2700000" algn="tl" rotWithShape="0">
                    <a:schemeClr val="tx1">
                      <a:lumMod val="95000"/>
                      <a:lumOff val="5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~</a:t>
            </a:r>
            <a:endParaRPr lang="ko-KR" altLang="en-US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FF2929"/>
              </a:solidFill>
              <a:effectLst>
                <a:outerShdw blurRad="12700" dist="38100" dir="2700000" algn="tl" rotWithShape="0">
                  <a:schemeClr val="tx1">
                    <a:lumMod val="95000"/>
                    <a:lumOff val="5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8145" y="2922291"/>
            <a:ext cx="4841239" cy="801445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4048" y="3194435"/>
            <a:ext cx="4163615" cy="3334210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03571" y="3194435"/>
            <a:ext cx="2442073" cy="3011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153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0"/>
                <a:lumOff val="100000"/>
              </a:schemeClr>
            </a:gs>
            <a:gs pos="35000">
              <a:schemeClr val="accent1">
                <a:lumMod val="20000"/>
                <a:lumOff val="80000"/>
              </a:schemeClr>
            </a:gs>
            <a:gs pos="100000">
              <a:schemeClr val="accent1">
                <a:lumMod val="100000"/>
              </a:schemeClr>
            </a:gs>
          </a:gsLst>
          <a:path path="rect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pattFill prst="pct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4" name="TextBox 3"/>
          <p:cNvSpPr txBox="1">
            <a:spLocks/>
          </p:cNvSpPr>
          <p:nvPr/>
        </p:nvSpPr>
        <p:spPr>
          <a:xfrm>
            <a:off x="7004056" y="2637690"/>
            <a:ext cx="4851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손과 발을 이용해서 밧줄을 한 칸씩 한 칸씩 올라가요</a:t>
            </a:r>
            <a:endParaRPr lang="en-US" altLang="ko-KR" dirty="0"/>
          </a:p>
        </p:txBody>
      </p:sp>
      <p:sp>
        <p:nvSpPr>
          <p:cNvPr id="25" name="TextBox 24"/>
          <p:cNvSpPr txBox="1">
            <a:spLocks/>
          </p:cNvSpPr>
          <p:nvPr/>
        </p:nvSpPr>
        <p:spPr>
          <a:xfrm>
            <a:off x="7004056" y="4184078"/>
            <a:ext cx="43724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친구가 올라가고 있을 때</a:t>
            </a:r>
            <a:r>
              <a:rPr lang="en-US" altLang="ko-KR" dirty="0"/>
              <a:t> </a:t>
            </a:r>
            <a:r>
              <a:rPr lang="ko-KR" altLang="en-US" dirty="0"/>
              <a:t>아래에서</a:t>
            </a:r>
            <a:endParaRPr lang="en-US" altLang="ko-KR" dirty="0"/>
          </a:p>
          <a:p>
            <a:r>
              <a:rPr lang="ko-KR" altLang="en-US" dirty="0"/>
              <a:t>올라가면 손과 머리를</a:t>
            </a:r>
            <a:r>
              <a:rPr lang="en-US" altLang="ko-KR" dirty="0"/>
              <a:t> </a:t>
            </a:r>
            <a:r>
              <a:rPr lang="ko-KR" altLang="en-US" dirty="0"/>
              <a:t>다칠 수 있어요</a:t>
            </a:r>
            <a:endParaRPr lang="en-US" altLang="ko-KR" dirty="0"/>
          </a:p>
        </p:txBody>
      </p:sp>
      <p:sp>
        <p:nvSpPr>
          <p:cNvPr id="26" name="TextBox 25"/>
          <p:cNvSpPr txBox="1">
            <a:spLocks/>
          </p:cNvSpPr>
          <p:nvPr/>
        </p:nvSpPr>
        <p:spPr>
          <a:xfrm>
            <a:off x="7004056" y="5611351"/>
            <a:ext cx="43724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헬멧을 꼭 쓰고 이용해요</a:t>
            </a:r>
            <a:endParaRPr lang="en-US" altLang="ko-KR" sz="2000" b="1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783158" y="269546"/>
            <a:ext cx="312938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F68F9"/>
                </a:solidFill>
                <a:effectLst>
                  <a:outerShdw blurRad="12700" dist="38100" dir="2700000" algn="tl" rotWithShape="0">
                    <a:schemeClr val="tx1">
                      <a:lumMod val="85000"/>
                      <a:lumOff val="15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그물 타기</a:t>
            </a:r>
            <a:endParaRPr lang="en-US" altLang="ko-K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F68F9"/>
              </a:solidFill>
              <a:effectLst>
                <a:outerShdw blurRad="12700" dist="38100" dir="2700000" algn="tl" rotWithShape="0">
                  <a:schemeClr val="tx1">
                    <a:lumMod val="85000"/>
                    <a:lumOff val="15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6644056" y="1889367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6644056" y="3373367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6644056" y="4923617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6" name="그림 5"/>
          <p:cNvPicPr preferRelativeResize="0">
            <a:picLocks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730" y="477650"/>
            <a:ext cx="5580000" cy="5940000"/>
          </a:xfrm>
          <a:prstGeom prst="rect">
            <a:avLst/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858799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pattFill prst="pct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89114" y="2679754"/>
            <a:ext cx="4851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손과 발을 이용해서 암벽을 올라가요</a:t>
            </a:r>
            <a:endParaRPr lang="en-US" altLang="ko-KR" dirty="0"/>
          </a:p>
        </p:txBody>
      </p:sp>
      <p:sp>
        <p:nvSpPr>
          <p:cNvPr id="25" name="TextBox 24"/>
          <p:cNvSpPr txBox="1"/>
          <p:nvPr/>
        </p:nvSpPr>
        <p:spPr>
          <a:xfrm>
            <a:off x="7189114" y="4003772"/>
            <a:ext cx="4372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순서를 지켜 한 명씩 이용해요</a:t>
            </a:r>
            <a:endParaRPr lang="en-US" altLang="ko-KR" dirty="0"/>
          </a:p>
        </p:txBody>
      </p:sp>
      <p:sp>
        <p:nvSpPr>
          <p:cNvPr id="26" name="TextBox 25"/>
          <p:cNvSpPr txBox="1"/>
          <p:nvPr/>
        </p:nvSpPr>
        <p:spPr>
          <a:xfrm>
            <a:off x="7189114" y="5307539"/>
            <a:ext cx="43724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헬멧을 꼭 쓰고 이용해요</a:t>
            </a:r>
            <a:endParaRPr lang="en-US" altLang="ko-KR" sz="2000" b="1" dirty="0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405588" y="252920"/>
            <a:ext cx="38090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F68F9"/>
                </a:solidFill>
                <a:effectLst>
                  <a:outerShdw blurRad="12700" dist="38100" dir="2700000" algn="tl" rotWithShape="0">
                    <a:schemeClr val="tx1">
                      <a:lumMod val="85000"/>
                      <a:lumOff val="15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암벽 오르기</a:t>
            </a:r>
            <a:endParaRPr lang="en-US" altLang="ko-K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F68F9"/>
              </a:solidFill>
              <a:effectLst>
                <a:outerShdw blurRad="12700" dist="38100" dir="2700000" algn="tl" rotWithShape="0">
                  <a:schemeClr val="tx1">
                    <a:lumMod val="85000"/>
                    <a:lumOff val="15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6829114" y="1900253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6829114" y="3193061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6829114" y="4619805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3" name="그림 2"/>
          <p:cNvPicPr>
            <a:picLocks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45" t="4253" r="2460"/>
          <a:stretch/>
        </p:blipFill>
        <p:spPr>
          <a:xfrm>
            <a:off x="630000" y="478800"/>
            <a:ext cx="5580000" cy="5940000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817906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pattFill prst="pct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200000" y="2605032"/>
            <a:ext cx="4851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그림의 모양이 만들어지도록 자석 퍼즐을</a:t>
            </a:r>
            <a:endParaRPr lang="en-US" altLang="ko-KR" dirty="0"/>
          </a:p>
          <a:p>
            <a:r>
              <a:rPr lang="ko-KR" altLang="en-US" dirty="0"/>
              <a:t>맞추어 보아요</a:t>
            </a:r>
            <a:endParaRPr lang="en-US" altLang="ko-KR" dirty="0"/>
          </a:p>
        </p:txBody>
      </p:sp>
      <p:sp>
        <p:nvSpPr>
          <p:cNvPr id="25" name="TextBox 24"/>
          <p:cNvSpPr txBox="1"/>
          <p:nvPr/>
        </p:nvSpPr>
        <p:spPr>
          <a:xfrm>
            <a:off x="7200000" y="4151420"/>
            <a:ext cx="4372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순서를 지켜 퍼즐 활동을 해요</a:t>
            </a:r>
            <a:endParaRPr lang="en-US" altLang="ko-KR" dirty="0"/>
          </a:p>
        </p:txBody>
      </p:sp>
      <p:sp>
        <p:nvSpPr>
          <p:cNvPr id="26" name="TextBox 25"/>
          <p:cNvSpPr txBox="1"/>
          <p:nvPr/>
        </p:nvSpPr>
        <p:spPr>
          <a:xfrm>
            <a:off x="7200000" y="5483691"/>
            <a:ext cx="43724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err="1"/>
              <a:t>자석퍼즐을</a:t>
            </a:r>
            <a:r>
              <a:rPr lang="ko-KR" altLang="en-US" sz="2000" b="1" dirty="0"/>
              <a:t> 두 손으로 잡아요</a:t>
            </a:r>
            <a:endParaRPr lang="en-US" altLang="ko-KR" sz="2000" b="1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902633" y="295425"/>
            <a:ext cx="312938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2274FA"/>
                </a:solidFill>
                <a:effectLst>
                  <a:outerShdw blurRad="12700" dist="38100" dir="2700000" algn="tl" rotWithShape="0">
                    <a:schemeClr val="tx1">
                      <a:lumMod val="85000"/>
                      <a:lumOff val="15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자석 </a:t>
            </a:r>
            <a:r>
              <a:rPr lang="ko-KR" alt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F68F9"/>
                </a:solidFill>
                <a:effectLst>
                  <a:outerShdw blurRad="12700" dist="38100" dir="2700000" algn="tl" rotWithShape="0">
                    <a:schemeClr val="tx1">
                      <a:lumMod val="85000"/>
                      <a:lumOff val="15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퍼즐</a:t>
            </a:r>
            <a:endParaRPr lang="en-US" altLang="ko-K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F68F9"/>
              </a:solidFill>
              <a:effectLst>
                <a:outerShdw blurRad="12700" dist="38100" dir="2700000" algn="tl" rotWithShape="0">
                  <a:schemeClr val="tx1">
                    <a:lumMod val="85000"/>
                    <a:lumOff val="15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6840000" y="1856709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6840000" y="3340709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6840000" y="4729454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3" name="그림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13" t="5080" r="6115" b="171"/>
          <a:stretch/>
        </p:blipFill>
        <p:spPr>
          <a:xfrm>
            <a:off x="630000" y="478800"/>
            <a:ext cx="5580000" cy="6029120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366091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pattFill prst="pct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200000" y="2692120"/>
            <a:ext cx="4851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앉아서 미끄럼틀을 타고 내려와요</a:t>
            </a:r>
            <a:endParaRPr lang="en-US" altLang="ko-KR" dirty="0"/>
          </a:p>
        </p:txBody>
      </p:sp>
      <p:sp>
        <p:nvSpPr>
          <p:cNvPr id="25" name="TextBox 24"/>
          <p:cNvSpPr txBox="1"/>
          <p:nvPr/>
        </p:nvSpPr>
        <p:spPr>
          <a:xfrm>
            <a:off x="7167342" y="4107876"/>
            <a:ext cx="4372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안전 매트에 친구가 없을 때 출발해요</a:t>
            </a:r>
            <a:endParaRPr lang="en-US" altLang="ko-KR" dirty="0"/>
          </a:p>
        </p:txBody>
      </p:sp>
      <p:sp>
        <p:nvSpPr>
          <p:cNvPr id="26" name="TextBox 25"/>
          <p:cNvSpPr txBox="1"/>
          <p:nvPr/>
        </p:nvSpPr>
        <p:spPr>
          <a:xfrm>
            <a:off x="7167342" y="5401157"/>
            <a:ext cx="43724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거꾸로</a:t>
            </a:r>
            <a:r>
              <a:rPr lang="en-US" altLang="ko-KR" sz="2000" b="1" dirty="0"/>
              <a:t> </a:t>
            </a:r>
            <a:r>
              <a:rPr lang="ko-KR" altLang="en-US" sz="2000" b="1" dirty="0"/>
              <a:t>올라가면 친구와 부딪혀요</a:t>
            </a:r>
            <a:endParaRPr lang="en-US" altLang="ko-KR" sz="2000" b="1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pSp>
        <p:nvGrpSpPr>
          <p:cNvPr id="11" name="그룹 10"/>
          <p:cNvGrpSpPr/>
          <p:nvPr/>
        </p:nvGrpSpPr>
        <p:grpSpPr>
          <a:xfrm>
            <a:off x="6807342" y="1965569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6807342" y="3297165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6807342" y="4713423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6" name="그림 5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00" y="478800"/>
            <a:ext cx="5580000" cy="5940000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sp>
        <p:nvSpPr>
          <p:cNvPr id="28" name="직사각형 27"/>
          <p:cNvSpPr/>
          <p:nvPr/>
        </p:nvSpPr>
        <p:spPr>
          <a:xfrm>
            <a:off x="8966506" y="269546"/>
            <a:ext cx="29033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F68F9"/>
                </a:solidFill>
                <a:effectLst>
                  <a:outerShdw blurRad="12700" dist="38100" dir="2700000" algn="tl" rotWithShape="0">
                    <a:schemeClr val="tx1">
                      <a:lumMod val="85000"/>
                      <a:lumOff val="15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미끄럼틀</a:t>
            </a:r>
            <a:endParaRPr lang="en-US" altLang="ko-K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F68F9"/>
              </a:solidFill>
              <a:effectLst>
                <a:outerShdw blurRad="12700" dist="38100" dir="2700000" algn="tl" rotWithShape="0">
                  <a:schemeClr val="tx1">
                    <a:lumMod val="85000"/>
                    <a:lumOff val="15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42391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pattFill prst="pct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200000" y="2605032"/>
            <a:ext cx="4851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공이 여행을 다닐 수 있도록 공을 넣은 후</a:t>
            </a:r>
            <a:endParaRPr lang="en-US" altLang="ko-KR" dirty="0"/>
          </a:p>
          <a:p>
            <a:r>
              <a:rPr lang="ko-KR" altLang="en-US" dirty="0"/>
              <a:t>버튼을 눌러주세요</a:t>
            </a:r>
            <a:endParaRPr lang="en-US" altLang="ko-KR" dirty="0"/>
          </a:p>
        </p:txBody>
      </p:sp>
      <p:sp>
        <p:nvSpPr>
          <p:cNvPr id="25" name="TextBox 24"/>
          <p:cNvSpPr txBox="1"/>
          <p:nvPr/>
        </p:nvSpPr>
        <p:spPr>
          <a:xfrm>
            <a:off x="7200000" y="4151420"/>
            <a:ext cx="4372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바닥에 떨어진 공은 바구니에 넣어요</a:t>
            </a:r>
            <a:endParaRPr lang="en-US" altLang="ko-KR" dirty="0"/>
          </a:p>
        </p:txBody>
      </p:sp>
      <p:sp>
        <p:nvSpPr>
          <p:cNvPr id="26" name="TextBox 25"/>
          <p:cNvSpPr txBox="1"/>
          <p:nvPr/>
        </p:nvSpPr>
        <p:spPr>
          <a:xfrm>
            <a:off x="7200000" y="5416005"/>
            <a:ext cx="43724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공 대포 앞에서 놀이하면 공에</a:t>
            </a:r>
            <a:endParaRPr lang="en-US" altLang="ko-KR" sz="2000" b="1" dirty="0"/>
          </a:p>
          <a:p>
            <a:r>
              <a:rPr lang="ko-KR" altLang="en-US" sz="2000" b="1" dirty="0"/>
              <a:t>맞을 수 있어요</a:t>
            </a:r>
            <a:endParaRPr lang="en-US" altLang="ko-KR" sz="2000" b="1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7769870" y="82947"/>
            <a:ext cx="4882106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F68F9"/>
                </a:solidFill>
                <a:effectLst>
                  <a:outerShdw blurRad="12700" dist="38100" dir="2700000" algn="tl" rotWithShape="0">
                    <a:schemeClr val="tx1">
                      <a:lumMod val="85000"/>
                      <a:lumOff val="15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해와 달을 찾아</a:t>
            </a:r>
            <a:endParaRPr lang="en-US" altLang="ko-KR" sz="44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F68F9"/>
              </a:solidFill>
              <a:effectLst>
                <a:outerShdw blurRad="12700" dist="38100" dir="2700000" algn="tl" rotWithShape="0">
                  <a:schemeClr val="tx1">
                    <a:lumMod val="85000"/>
                    <a:lumOff val="15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44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F68F9"/>
                </a:solidFill>
                <a:effectLst>
                  <a:outerShdw blurRad="12700" dist="38100" dir="2700000" algn="tl" rotWithShape="0">
                    <a:schemeClr val="tx1">
                      <a:lumMod val="85000"/>
                      <a:lumOff val="15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공길여행</a:t>
            </a:r>
            <a:endParaRPr lang="en-US" altLang="ko-KR" sz="4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F68F9"/>
              </a:solidFill>
              <a:effectLst>
                <a:outerShdw blurRad="12700" dist="38100" dir="2700000" algn="tl" rotWithShape="0">
                  <a:schemeClr val="tx1">
                    <a:lumMod val="85000"/>
                    <a:lumOff val="15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6840000" y="1856709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6840000" y="3365648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6840000" y="4728271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6" name="그림 5"/>
          <p:cNvPicPr>
            <a:picLocks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86"/>
          <a:stretch/>
        </p:blipFill>
        <p:spPr>
          <a:xfrm>
            <a:off x="630000" y="478800"/>
            <a:ext cx="5580000" cy="5940000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670355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pattFill prst="pct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200000" y="2605033"/>
            <a:ext cx="49397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친구와 마주보고 불이 들어오는 곳을</a:t>
            </a:r>
            <a:endParaRPr lang="en-US" altLang="ko-KR" dirty="0"/>
          </a:p>
          <a:p>
            <a:r>
              <a:rPr lang="ko-KR" altLang="en-US" dirty="0"/>
              <a:t>손바닥으로 눌러요</a:t>
            </a:r>
            <a:endParaRPr lang="en-US" altLang="ko-KR" dirty="0"/>
          </a:p>
        </p:txBody>
      </p:sp>
      <p:sp>
        <p:nvSpPr>
          <p:cNvPr id="25" name="TextBox 24"/>
          <p:cNvSpPr txBox="1"/>
          <p:nvPr/>
        </p:nvSpPr>
        <p:spPr>
          <a:xfrm>
            <a:off x="7200000" y="4176359"/>
            <a:ext cx="4372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너무 세게 치면 손바닥이 아파요</a:t>
            </a:r>
            <a:r>
              <a:rPr lang="en-US" altLang="ko-KR" dirty="0"/>
              <a:t>!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9314656" y="-62964"/>
            <a:ext cx="2223686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F68F9"/>
                </a:solidFill>
                <a:effectLst>
                  <a:outerShdw blurRad="12700" dist="38100" dir="2700000" algn="tl" rotWithShape="0">
                    <a:schemeClr val="tx1">
                      <a:lumMod val="85000"/>
                      <a:lumOff val="15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점수를</a:t>
            </a:r>
            <a:endParaRPr lang="en-US" altLang="ko-KR" sz="54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F68F9"/>
              </a:solidFill>
              <a:effectLst>
                <a:outerShdw blurRad="12700" dist="38100" dir="2700000" algn="tl" rotWithShape="0">
                  <a:schemeClr val="tx1">
                    <a:lumMod val="85000"/>
                    <a:lumOff val="15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F68F9"/>
                </a:solidFill>
                <a:effectLst>
                  <a:outerShdw blurRad="12700" dist="38100" dir="2700000" algn="tl" rotWithShape="0">
                    <a:schemeClr val="tx1">
                      <a:lumMod val="85000"/>
                      <a:lumOff val="15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높여라</a:t>
            </a:r>
            <a:endParaRPr lang="en-US" altLang="ko-K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F68F9"/>
              </a:solidFill>
              <a:effectLst>
                <a:outerShdw blurRad="12700" dist="38100" dir="2700000" algn="tl" rotWithShape="0">
                  <a:schemeClr val="tx1">
                    <a:lumMod val="85000"/>
                    <a:lumOff val="15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6840000" y="1856709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6840000" y="3365648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6840000" y="4738236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7200000" y="5469986"/>
            <a:ext cx="43724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순서를 지켜 활동해요</a:t>
            </a:r>
            <a:endParaRPr lang="en-US" altLang="ko-KR" sz="2000" b="1" dirty="0"/>
          </a:p>
        </p:txBody>
      </p:sp>
      <p:pic>
        <p:nvPicPr>
          <p:cNvPr id="9" name="그림 8"/>
          <p:cNvPicPr>
            <a:picLocks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62"/>
          <a:stretch/>
        </p:blipFill>
        <p:spPr>
          <a:xfrm>
            <a:off x="630000" y="478800"/>
            <a:ext cx="5580000" cy="5940000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326530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32660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pattFill prst="pct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200000" y="2605032"/>
            <a:ext cx="4851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공이 굴러갈 수 있는 다양한 길을</a:t>
            </a:r>
            <a:endParaRPr lang="en-US" altLang="ko-KR" dirty="0"/>
          </a:p>
          <a:p>
            <a:r>
              <a:rPr lang="ko-KR" altLang="en-US" dirty="0"/>
              <a:t>만들어 보아요</a:t>
            </a:r>
            <a:endParaRPr lang="en-US" altLang="ko-KR" dirty="0"/>
          </a:p>
        </p:txBody>
      </p:sp>
      <p:sp>
        <p:nvSpPr>
          <p:cNvPr id="25" name="TextBox 24"/>
          <p:cNvSpPr txBox="1"/>
          <p:nvPr/>
        </p:nvSpPr>
        <p:spPr>
          <a:xfrm>
            <a:off x="7200000" y="4176359"/>
            <a:ext cx="4372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사용한 공과 블록을 바구니에 정리해요</a:t>
            </a:r>
            <a:endParaRPr lang="en-US" altLang="ko-KR" dirty="0"/>
          </a:p>
        </p:txBody>
      </p:sp>
      <p:sp>
        <p:nvSpPr>
          <p:cNvPr id="26" name="TextBox 25"/>
          <p:cNvSpPr txBox="1"/>
          <p:nvPr/>
        </p:nvSpPr>
        <p:spPr>
          <a:xfrm>
            <a:off x="7200000" y="5532383"/>
            <a:ext cx="43724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공이나 블록을 던지지 않도록 해요</a:t>
            </a:r>
            <a:endParaRPr lang="en-US" altLang="ko-KR" sz="2000" b="1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8422216" y="286172"/>
            <a:ext cx="38090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F68F9"/>
                </a:solidFill>
                <a:effectLst>
                  <a:outerShdw blurRad="12700" dist="38100" dir="2700000" algn="tl" rotWithShape="0">
                    <a:schemeClr val="tx1">
                      <a:lumMod val="85000"/>
                      <a:lumOff val="15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공길 만들기</a:t>
            </a:r>
            <a:endParaRPr lang="en-US" altLang="ko-K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F68F9"/>
              </a:solidFill>
              <a:effectLst>
                <a:outerShdw blurRad="12700" dist="38100" dir="2700000" algn="tl" rotWithShape="0">
                  <a:schemeClr val="tx1">
                    <a:lumMod val="85000"/>
                    <a:lumOff val="15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21" name="그룹 20"/>
          <p:cNvGrpSpPr/>
          <p:nvPr/>
        </p:nvGrpSpPr>
        <p:grpSpPr>
          <a:xfrm>
            <a:off x="6840000" y="4852962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1" y="-457200"/>
            <a:ext cx="6525148" cy="2319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그림 4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647" y="445338"/>
            <a:ext cx="5580000" cy="5940000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grpSp>
        <p:nvGrpSpPr>
          <p:cNvPr id="27" name="그룹 26"/>
          <p:cNvGrpSpPr/>
          <p:nvPr/>
        </p:nvGrpSpPr>
        <p:grpSpPr>
          <a:xfrm>
            <a:off x="6840000" y="1862354"/>
            <a:ext cx="2547902" cy="674843"/>
            <a:chOff x="6984575" y="2163199"/>
            <a:chExt cx="2547902" cy="674843"/>
          </a:xfrm>
        </p:grpSpPr>
        <p:pic>
          <p:nvPicPr>
            <p:cNvPr id="28" name="그림 27" descr="Light Bulb Idea Enlightenment · Free vector graphic on Pixabay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9" name="직사각형 28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30" name="그룹 29"/>
          <p:cNvGrpSpPr/>
          <p:nvPr/>
        </p:nvGrpSpPr>
        <p:grpSpPr>
          <a:xfrm>
            <a:off x="6840000" y="3371293"/>
            <a:ext cx="2547902" cy="674843"/>
            <a:chOff x="6984575" y="2163199"/>
            <a:chExt cx="2547902" cy="674843"/>
          </a:xfrm>
        </p:grpSpPr>
        <p:pic>
          <p:nvPicPr>
            <p:cNvPr id="31" name="그림 30" descr="Light Bulb Idea Enlightenment · Free vector graphic on Pixabay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32" name="직사각형 31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03579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pattFill prst="pct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200000" y="2681234"/>
            <a:ext cx="4851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err="1"/>
              <a:t>보드마카를</a:t>
            </a:r>
            <a:r>
              <a:rPr lang="ko-KR" altLang="en-US" dirty="0"/>
              <a:t> 이용해 그림과 글을 표현해요</a:t>
            </a:r>
            <a:endParaRPr lang="en-US" altLang="ko-KR" dirty="0"/>
          </a:p>
        </p:txBody>
      </p:sp>
      <p:sp>
        <p:nvSpPr>
          <p:cNvPr id="25" name="TextBox 24"/>
          <p:cNvSpPr txBox="1"/>
          <p:nvPr/>
        </p:nvSpPr>
        <p:spPr>
          <a:xfrm>
            <a:off x="7200000" y="5443446"/>
            <a:ext cx="45972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err="1"/>
              <a:t>보드마카를</a:t>
            </a:r>
            <a:r>
              <a:rPr lang="ko-KR" altLang="en-US" b="1" dirty="0"/>
              <a:t> 사용한 후에 뚜껑을 꼭 닫아요</a:t>
            </a:r>
            <a:endParaRPr lang="en-US" altLang="ko-KR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7200000" y="3978746"/>
            <a:ext cx="46669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유리가 아닌 다른 곳에 그림을 그리면 지울 수 없어요</a:t>
            </a:r>
            <a:endParaRPr lang="en-US" altLang="ko-KR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966507" y="-62962"/>
            <a:ext cx="2903359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F68F9"/>
                </a:solidFill>
                <a:effectLst>
                  <a:outerShdw blurRad="12700" dist="38100" dir="2700000" algn="tl" rotWithShape="0">
                    <a:schemeClr val="tx1">
                      <a:lumMod val="95000"/>
                      <a:lumOff val="5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마음 </a:t>
            </a:r>
            <a:endParaRPr lang="en-US" altLang="ko-KR" sz="54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F68F9"/>
              </a:solidFill>
              <a:effectLst>
                <a:outerShdw blurRad="12700" dist="38100" dir="2700000" algn="tl" rotWithShape="0">
                  <a:schemeClr val="tx1">
                    <a:lumMod val="95000"/>
                    <a:lumOff val="5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F68F9"/>
                </a:solidFill>
                <a:effectLst>
                  <a:outerShdw blurRad="12700" dist="38100" dir="2700000" algn="tl" rotWithShape="0">
                    <a:schemeClr val="tx1">
                      <a:lumMod val="95000"/>
                      <a:lumOff val="5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표현하기</a:t>
            </a:r>
            <a:endParaRPr lang="en-US" altLang="ko-K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F68F9"/>
              </a:solidFill>
              <a:effectLst>
                <a:outerShdw blurRad="12700" dist="38100" dir="2700000" algn="tl" rotWithShape="0">
                  <a:schemeClr val="tx1">
                    <a:lumMod val="95000"/>
                    <a:lumOff val="5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6840000" y="1932911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6840000" y="3231849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6840000" y="4644346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6" name="그림 5"/>
          <p:cNvPicPr>
            <a:picLocks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73" b="9766"/>
          <a:stretch/>
        </p:blipFill>
        <p:spPr>
          <a:xfrm>
            <a:off x="630000" y="478800"/>
            <a:ext cx="5580000" cy="5940000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678148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</p:bldLst>
  </p:timing>
</p:sld>
</file>

<file path=ppt/theme/theme1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2302</TotalTime>
  <Words>283</Words>
  <Application>Microsoft Office PowerPoint</Application>
  <PresentationFormat>와이드스크린</PresentationFormat>
  <Paragraphs>106</Paragraphs>
  <Slides>13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13</vt:i4>
      </vt:variant>
    </vt:vector>
  </HeadingPairs>
  <TitlesOfParts>
    <vt:vector size="18" baseType="lpstr">
      <vt:lpstr>HY나무L</vt:lpstr>
      <vt:lpstr>HY헤드라인M</vt:lpstr>
      <vt:lpstr>맑은 고딕</vt:lpstr>
      <vt:lpstr>Arial</vt:lpstr>
      <vt:lpstr>1_Office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요청사항</dc:creator>
  <cp:lastModifiedBy>user</cp:lastModifiedBy>
  <cp:revision>211</cp:revision>
  <cp:lastPrinted>2020-03-13T00:36:54Z</cp:lastPrinted>
  <dcterms:created xsi:type="dcterms:W3CDTF">2018-03-23T07:52:42Z</dcterms:created>
  <dcterms:modified xsi:type="dcterms:W3CDTF">2020-08-14T00:54:52Z</dcterms:modified>
</cp:coreProperties>
</file>