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3" r:id="rId4"/>
    <p:sldId id="267" r:id="rId5"/>
    <p:sldId id="265" r:id="rId6"/>
    <p:sldId id="269" r:id="rId7"/>
    <p:sldId id="274" r:id="rId8"/>
    <p:sldId id="271" r:id="rId9"/>
    <p:sldId id="272" r:id="rId10"/>
    <p:sldId id="268" r:id="rId11"/>
    <p:sldId id="261" r:id="rId12"/>
  </p:sldIdLst>
  <p:sldSz cx="10696575" cy="7562850"/>
  <p:notesSz cx="7562850" cy="10696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B960"/>
    <a:srgbClr val="FCB221"/>
    <a:srgbClr val="E0FFA5"/>
    <a:srgbClr val="2EA711"/>
    <a:srgbClr val="71E448"/>
    <a:srgbClr val="0CF449"/>
    <a:srgbClr val="6DC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>
      <p:cViewPr varScale="1">
        <p:scale>
          <a:sx n="102" d="100"/>
          <a:sy n="102" d="100"/>
        </p:scale>
        <p:origin x="1140" y="1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6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7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9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757488" y="1266825"/>
            <a:ext cx="5867399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아이</a:t>
            </a:r>
            <a:r>
              <a:rPr lang="en-US" altLang="ko-KR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(AI)</a:t>
            </a:r>
            <a:r>
              <a:rPr lang="ko-KR" alt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놀이터 </a:t>
            </a:r>
            <a:endParaRPr lang="en-US" altLang="ko-KR" sz="6600" b="1" kern="0" spc="-400" dirty="0">
              <a:solidFill>
                <a:srgbClr val="FCB22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  <a:p>
            <a:r>
              <a:rPr lang="en-US" sz="6600" b="1" kern="0" spc="-400" dirty="0" err="1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사전안전교육</a:t>
            </a:r>
            <a:endParaRPr lang="en-US" sz="66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2" name="해 21"/>
          <p:cNvSpPr/>
          <p:nvPr/>
        </p:nvSpPr>
        <p:spPr>
          <a:xfrm rot="1626692">
            <a:off x="-791249" y="-925565"/>
            <a:ext cx="2617310" cy="2667787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35176" y="1509712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-529360" y="4326988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2743200" y="3711191"/>
            <a:ext cx="4715423" cy="2951546"/>
            <a:chOff x="212179" y="3223886"/>
            <a:chExt cx="4791892" cy="3268351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AB339685-7344-69D0-462E-3068BE364F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7285" y="156704"/>
            <a:ext cx="4802069" cy="6400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66687" y="-9704"/>
            <a:ext cx="5334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샌드크래프트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484" y="1690385"/>
            <a:ext cx="3380169" cy="2780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>
            <a:reflection stA="45000" endPos="1000" dist="50800" dir="5400000" sy="-100000" algn="bl" rotWithShape="0"/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981" y="4658861"/>
            <a:ext cx="3362187" cy="2449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grpSp>
        <p:nvGrpSpPr>
          <p:cNvPr id="27" name="그룹 26"/>
          <p:cNvGrpSpPr/>
          <p:nvPr/>
        </p:nvGrpSpPr>
        <p:grpSpPr>
          <a:xfrm>
            <a:off x="7305569" y="69228"/>
            <a:ext cx="2890570" cy="1470575"/>
            <a:chOff x="212179" y="3223886"/>
            <a:chExt cx="4791892" cy="3268351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  <p:grpSp>
        <p:nvGrpSpPr>
          <p:cNvPr id="43" name="그룹 42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4" name="TextBox 43"/>
            <p:cNvSpPr txBox="1"/>
            <p:nvPr/>
          </p:nvSpPr>
          <p:spPr>
            <a:xfrm>
              <a:off x="700086" y="5075099"/>
              <a:ext cx="400367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샌드박스</a:t>
              </a:r>
              <a:r>
                <a:rPr lang="ko-KR" altLang="en-US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 안에서만 놀이해요</a:t>
              </a:r>
              <a:r>
                <a:rPr lang="en-US" altLang="ko-KR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모래를 던지지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3.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샌드박스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안의 모래 이외에 다른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버튼이나 기계의 스위치를 누르지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b="1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6412" y="2447606"/>
              <a:ext cx="41973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신비한 모래 위에서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주어진 미션을 수행해보아요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그룹 46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" name="모서리가 둥근 직사각형 47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7C91451D-ABF4-3B3D-AD36-9C4EE84CE8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28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22489" y="2079962"/>
            <a:ext cx="9883598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즐겁고 안전한</a:t>
            </a:r>
            <a:r>
              <a:rPr lang="en-US" altLang="ko-KR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체험을 해요 </a:t>
            </a:r>
            <a:r>
              <a:rPr lang="en-US" altLang="ko-KR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!</a:t>
            </a:r>
            <a:endParaRPr lang="en-US" altLang="ko-KR" sz="60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11365" y="1182584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2310878" y="4444275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해 14"/>
          <p:cNvSpPr/>
          <p:nvPr/>
        </p:nvSpPr>
        <p:spPr>
          <a:xfrm rot="1626692">
            <a:off x="-1014413" y="-1134934"/>
            <a:ext cx="2819400" cy="2959046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/>
          <p:cNvGrpSpPr/>
          <p:nvPr/>
        </p:nvGrpSpPr>
        <p:grpSpPr>
          <a:xfrm>
            <a:off x="2990575" y="3390483"/>
            <a:ext cx="4715423" cy="2951546"/>
            <a:chOff x="212179" y="3223886"/>
            <a:chExt cx="4791892" cy="3268351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  <p:pic>
        <p:nvPicPr>
          <p:cNvPr id="20" name="그림 19">
            <a:extLst>
              <a:ext uri="{FF2B5EF4-FFF2-40B4-BE49-F238E27FC236}">
                <a16:creationId xmlns:a16="http://schemas.microsoft.com/office/drawing/2014/main" id="{D24DF22E-B369-4478-A625-B76C584602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02" y="-1179156"/>
            <a:ext cx="5105410" cy="333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66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66687" y="-9704"/>
            <a:ext cx="5334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1</a:t>
            </a:r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면방</a:t>
            </a:r>
            <a:endParaRPr lang="en-US" altLang="ko-KR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77549" y="1799075"/>
            <a:ext cx="5074708" cy="50983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27" name="그룹 26"/>
          <p:cNvGrpSpPr/>
          <p:nvPr/>
        </p:nvGrpSpPr>
        <p:grpSpPr>
          <a:xfrm>
            <a:off x="7305569" y="69228"/>
            <a:ext cx="2890570" cy="1470575"/>
            <a:chOff x="212179" y="3223886"/>
            <a:chExt cx="4791892" cy="3268351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  <p:grpSp>
        <p:nvGrpSpPr>
          <p:cNvPr id="45" name="그룹 44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6" name="TextBox 45"/>
            <p:cNvSpPr txBox="1"/>
            <p:nvPr/>
          </p:nvSpPr>
          <p:spPr>
            <a:xfrm>
              <a:off x="700087" y="5235096"/>
              <a:ext cx="38100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벽을  살살  두드려주세요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친구들과 부딪치지 않도록 조심해요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3.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사용한  물건은 제자리에 정리해요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71487" y="2198088"/>
              <a:ext cx="419735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8" name="그룹 47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4" name="직사각형 53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5" name="해 54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9" name="그룹 48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0" name="모서리가 둥근 직사각형 49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78883" y="2521143"/>
            <a:ext cx="4452408" cy="85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다양한 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16</a:t>
            </a: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종 테마의 활동을 해보아요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벽을 터치해서 미션을 수행해요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!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365" y="2137855"/>
            <a:ext cx="4408404" cy="4420750"/>
          </a:xfrm>
          <a:prstGeom prst="roundRect">
            <a:avLst>
              <a:gd name="adj" fmla="val 16667"/>
            </a:avLst>
          </a:prstGeom>
          <a:ln w="19050">
            <a:solidFill>
              <a:srgbClr val="53B9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0ED1C0F3-5964-F451-CB39-DECAE4089D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93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4288" y="6429"/>
            <a:ext cx="7391399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4</a:t>
            </a:r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면방 </a:t>
            </a:r>
            <a:r>
              <a:rPr lang="ko-KR" altLang="en-US" sz="6600" b="1" kern="0" spc="-30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실감형</a:t>
            </a:r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 콘텐츠</a:t>
            </a:r>
            <a:endParaRPr lang="en-US" altLang="ko-KR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87580" y="151057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27" name="그룹 26"/>
          <p:cNvGrpSpPr/>
          <p:nvPr/>
        </p:nvGrpSpPr>
        <p:grpSpPr>
          <a:xfrm>
            <a:off x="7305569" y="69228"/>
            <a:ext cx="2890570" cy="1470575"/>
            <a:chOff x="212179" y="3223886"/>
            <a:chExt cx="4791892" cy="3268351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  <p:grpSp>
        <p:nvGrpSpPr>
          <p:cNvPr id="45" name="그룹 44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6" name="TextBox 45"/>
            <p:cNvSpPr txBox="1"/>
            <p:nvPr/>
          </p:nvSpPr>
          <p:spPr>
            <a:xfrm>
              <a:off x="700087" y="5076825"/>
              <a:ext cx="3810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지도하는 선생님의 이야기를 잘 들어요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친구들과 부딪치지 않도록 조심해요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dirty="0"/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3.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바닥 턱이 있어  넘어지지 않게                            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조심해요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71487" y="2198088"/>
              <a:ext cx="419735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8" name="그룹 47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4" name="직사각형 53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5" name="해 54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9" name="그룹 48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0" name="모서리가 둥근 직사각형 49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19087" y="2409825"/>
            <a:ext cx="4452408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4</a:t>
            </a: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면방 </a:t>
            </a:r>
            <a:r>
              <a:rPr lang="ko-KR" altLang="en-US" b="1" kern="0" spc="-200" dirty="0" err="1">
                <a:latin typeface="굴림" panose="020B0600000101010101" pitchFamily="50" charset="-127"/>
                <a:ea typeface="굴림" panose="020B0600000101010101" pitchFamily="50" charset="-127"/>
              </a:rPr>
              <a:t>실감형</a:t>
            </a: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 콘텐츠</a:t>
            </a:r>
            <a:endParaRPr lang="en-US" altLang="ko-KR" b="1" kern="0" spc="-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땅 따먹기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,  </a:t>
            </a: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빨강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vs</a:t>
            </a: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파랑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별게임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등의 </a:t>
            </a:r>
            <a:endParaRPr lang="en-US" altLang="ko-KR" b="1" kern="0" spc="-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놀이  속 에서 모험 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상상 놀이를 해요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3" r="14485"/>
          <a:stretch/>
        </p:blipFill>
        <p:spPr>
          <a:xfrm>
            <a:off x="5874824" y="1952625"/>
            <a:ext cx="2673863" cy="161752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82"/>
          <a:stretch/>
        </p:blipFill>
        <p:spPr>
          <a:xfrm>
            <a:off x="7397398" y="2945340"/>
            <a:ext cx="2794962" cy="178213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" r="14062" b="-1"/>
          <a:stretch/>
        </p:blipFill>
        <p:spPr>
          <a:xfrm>
            <a:off x="5895230" y="4467990"/>
            <a:ext cx="2464479" cy="158102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9" r="11547"/>
          <a:stretch/>
        </p:blipFill>
        <p:spPr>
          <a:xfrm>
            <a:off x="7558086" y="5448448"/>
            <a:ext cx="2634273" cy="1616601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8AC52316-9702-E47D-3A62-926357EC68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32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66687" y="-9704"/>
            <a:ext cx="5334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5</a:t>
            </a:r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면방</a:t>
            </a:r>
            <a:endParaRPr lang="en-US" altLang="ko-KR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27" name="그룹 26"/>
          <p:cNvGrpSpPr/>
          <p:nvPr/>
        </p:nvGrpSpPr>
        <p:grpSpPr>
          <a:xfrm>
            <a:off x="7305569" y="69228"/>
            <a:ext cx="2890570" cy="1470575"/>
            <a:chOff x="212179" y="3223886"/>
            <a:chExt cx="4791892" cy="3268351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  <p:grpSp>
        <p:nvGrpSpPr>
          <p:cNvPr id="45" name="그룹 44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6" name="TextBox 45"/>
            <p:cNvSpPr txBox="1"/>
            <p:nvPr/>
          </p:nvSpPr>
          <p:spPr>
            <a:xfrm>
              <a:off x="700087" y="5381625"/>
              <a:ext cx="38100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지도하는 선생님의 이야기를 잘 들어요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친구들과 부딪치지 않도록 조심해요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r>
                <a:rPr lang="ko-KR" altLang="en-US" dirty="0"/>
                <a:t> </a:t>
              </a:r>
              <a:endParaRPr lang="en-US" altLang="ko-KR" dirty="0"/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3.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친구들과 부딪치지 않도록 조심해요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r>
                <a:rPr lang="ko-KR" altLang="en-US" dirty="0"/>
                <a:t>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71487" y="2198088"/>
              <a:ext cx="419735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8" name="그룹 47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4" name="직사각형 53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5" name="해 54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9" name="그룹 48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0" name="모서리가 둥근 직사각형 49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17822" y="2374150"/>
            <a:ext cx="4452408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kern="0" spc="-200" dirty="0" err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비또의</a:t>
            </a:r>
            <a:r>
              <a:rPr lang="ko-KR" altLang="en-US" b="1" kern="0" spc="-200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</a:t>
            </a:r>
            <a:r>
              <a:rPr lang="ko-KR" altLang="en-US" b="1" kern="0" spc="-200" dirty="0" err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사랑빛</a:t>
            </a:r>
            <a:endParaRPr lang="en-US" altLang="ko-KR" b="1" kern="0" spc="-200" dirty="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벽을 터치해서 빛을 다시 만들어 </a:t>
            </a:r>
            <a:endParaRPr lang="en-US" altLang="ko-KR" b="1" kern="0" spc="-200" dirty="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세상을 구해주세요</a:t>
            </a:r>
            <a:r>
              <a:rPr lang="en-US" altLang="ko-KR" b="1" kern="0" spc="-200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!</a:t>
            </a:r>
            <a:endParaRPr lang="ko-KR" altLang="en-US" b="1" kern="0" spc="-200" dirty="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396" y="1631471"/>
            <a:ext cx="4573744" cy="2759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59" y="4450098"/>
            <a:ext cx="4604045" cy="2761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49842796-EF52-9DAA-9BAE-ECC20B773F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49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66687" y="-9704"/>
            <a:ext cx="587536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댄스로봇</a:t>
            </a:r>
            <a:r>
              <a:rPr lang="en-US" altLang="ko-KR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-</a:t>
            </a:r>
            <a:r>
              <a:rPr lang="ko-KR" altLang="en-US" sz="6600" b="1" kern="0" spc="-30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꼭두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03577" y="1784183"/>
            <a:ext cx="5074708" cy="5022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27" name="그룹 26"/>
          <p:cNvGrpSpPr/>
          <p:nvPr/>
        </p:nvGrpSpPr>
        <p:grpSpPr>
          <a:xfrm>
            <a:off x="7305569" y="69228"/>
            <a:ext cx="2890570" cy="1470575"/>
            <a:chOff x="212179" y="3223886"/>
            <a:chExt cx="4791892" cy="3268351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  <p:grpSp>
        <p:nvGrpSpPr>
          <p:cNvPr id="43" name="그룹 42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4" name="TextBox 43"/>
            <p:cNvSpPr txBox="1"/>
            <p:nvPr/>
          </p:nvSpPr>
          <p:spPr>
            <a:xfrm>
              <a:off x="700087" y="5176930"/>
              <a:ext cx="4003675" cy="858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AutoNum type="arabicPeriod"/>
              </a:pP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꼭두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로봇은 만지지 않고 눈으로 관람해요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 </a:t>
              </a:r>
              <a:endParaRPr lang="ko-KR" altLang="en-US" b="1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6412" y="2447606"/>
              <a:ext cx="419735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꼭두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로봇과 함께 춤을 춰요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그룹 46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" name="모서리가 둥근 직사각형 47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81" y="2225694"/>
            <a:ext cx="4737100" cy="4070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7C80DFE-E070-755D-A06F-2AA3A3BADC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4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66687" y="-9704"/>
            <a:ext cx="587536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코딩로봇</a:t>
            </a:r>
            <a:r>
              <a:rPr lang="en-US" altLang="ko-KR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-</a:t>
            </a:r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로이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03577" y="1784183"/>
            <a:ext cx="5074708" cy="5022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27" name="그룹 26"/>
          <p:cNvGrpSpPr/>
          <p:nvPr/>
        </p:nvGrpSpPr>
        <p:grpSpPr>
          <a:xfrm>
            <a:off x="7305569" y="69228"/>
            <a:ext cx="2890570" cy="1470575"/>
            <a:chOff x="212179" y="3223886"/>
            <a:chExt cx="4791892" cy="3268351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  <p:grpSp>
        <p:nvGrpSpPr>
          <p:cNvPr id="43" name="그룹 42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4" name="TextBox 43"/>
            <p:cNvSpPr txBox="1"/>
            <p:nvPr/>
          </p:nvSpPr>
          <p:spPr>
            <a:xfrm>
              <a:off x="700087" y="5176930"/>
              <a:ext cx="4003675" cy="127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로봇을 소중히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다뤄요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리모컨으로 조작해요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3.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끝나면 제자리에 정리해요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b="1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6412" y="2447606"/>
              <a:ext cx="4197350" cy="858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로봇을 조종하여 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다양하게 움직여봐요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그룹 46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" name="모서리가 둥근 직사각형 47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81" y="2447606"/>
            <a:ext cx="4737100" cy="3552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FDC5E47B-9518-A8C5-A0F0-BDDA52FB9E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5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66687" y="-9704"/>
            <a:ext cx="70104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코딩로봇</a:t>
            </a:r>
            <a:r>
              <a:rPr lang="en-US" altLang="ko-KR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-</a:t>
            </a:r>
            <a:r>
              <a:rPr lang="ko-KR" altLang="en-US" sz="6600" b="1" kern="0" spc="-30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축구로봇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03577" y="1784183"/>
            <a:ext cx="5074708" cy="5022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27" name="그룹 26"/>
          <p:cNvGrpSpPr/>
          <p:nvPr/>
        </p:nvGrpSpPr>
        <p:grpSpPr>
          <a:xfrm>
            <a:off x="7305569" y="69228"/>
            <a:ext cx="2890570" cy="1470575"/>
            <a:chOff x="212179" y="3223886"/>
            <a:chExt cx="4791892" cy="3268351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  <p:grpSp>
        <p:nvGrpSpPr>
          <p:cNvPr id="43" name="그룹 42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4" name="TextBox 43"/>
            <p:cNvSpPr txBox="1"/>
            <p:nvPr/>
          </p:nvSpPr>
          <p:spPr>
            <a:xfrm>
              <a:off x="700087" y="5176930"/>
              <a:ext cx="4003675" cy="127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로봇을 소중히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다뤄요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리모컨으로 조작해요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3.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끝나면 제자리에 정리해요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b="1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71487" y="2638425"/>
              <a:ext cx="419735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로봇을 조종하여 골대에 공을  넣어봐요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그룹 46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" name="모서리가 둥근 직사각형 47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387" y="2485303"/>
            <a:ext cx="4475752" cy="367973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3F9B075F-8FD0-87F9-9858-2223639818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14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66687" y="-9704"/>
            <a:ext cx="587536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건강달리기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03577" y="1784183"/>
            <a:ext cx="5074708" cy="5022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27" name="그룹 26"/>
          <p:cNvGrpSpPr/>
          <p:nvPr/>
        </p:nvGrpSpPr>
        <p:grpSpPr>
          <a:xfrm>
            <a:off x="7305569" y="69228"/>
            <a:ext cx="2890570" cy="1470575"/>
            <a:chOff x="212179" y="3223886"/>
            <a:chExt cx="4791892" cy="3268351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  <p:grpSp>
        <p:nvGrpSpPr>
          <p:cNvPr id="43" name="그룹 42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4" name="TextBox 43"/>
            <p:cNvSpPr txBox="1"/>
            <p:nvPr/>
          </p:nvSpPr>
          <p:spPr>
            <a:xfrm>
              <a:off x="700087" y="5176930"/>
              <a:ext cx="40036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발자국 위에서 활동해요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다른 버튼은 누르지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6412" y="2447606"/>
              <a:ext cx="419735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친구와 함께 다양한 운동을 해보아요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그룹 46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" name="모서리가 둥근 직사각형 47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19" y="1877140"/>
            <a:ext cx="4093369" cy="48361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2A9D38D5-60D3-6004-95DD-EFB4A884CE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32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695094" y="126180"/>
            <a:ext cx="4424593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Ai </a:t>
            </a:r>
            <a:r>
              <a:rPr lang="ko-KR" altLang="en-US" sz="66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스케치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19109" y="1772763"/>
            <a:ext cx="5074708" cy="5022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27" name="그룹 26"/>
          <p:cNvGrpSpPr/>
          <p:nvPr/>
        </p:nvGrpSpPr>
        <p:grpSpPr>
          <a:xfrm>
            <a:off x="7305569" y="69228"/>
            <a:ext cx="2890570" cy="1470575"/>
            <a:chOff x="212179" y="3223886"/>
            <a:chExt cx="4791892" cy="3268351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  <p:grpSp>
        <p:nvGrpSpPr>
          <p:cNvPr id="43" name="그룹 42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4" name="TextBox 43"/>
            <p:cNvSpPr txBox="1"/>
            <p:nvPr/>
          </p:nvSpPr>
          <p:spPr>
            <a:xfrm>
              <a:off x="700087" y="5176930"/>
              <a:ext cx="4003675" cy="127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스캐너 기계 소중히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다뤄요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다른 버튼은 누르지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3.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종이 이외에 다른 곳을 색칠 하지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6412" y="2447606"/>
              <a:ext cx="4197350" cy="127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내가 그린 그림을 스캐너에 올려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버튼을  눌러봐요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내 그림과 친구 그림을 감상하며 놀아요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그룹 46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" name="모서리가 둥근 직사각형 47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0287" y="1978276"/>
            <a:ext cx="3868504" cy="247182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0319" y="4644192"/>
            <a:ext cx="3838472" cy="190685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00A87360-9D0B-C950-65FC-56CB8B740D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27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316</Words>
  <Application>Microsoft Office PowerPoint</Application>
  <PresentationFormat>사용자 지정</PresentationFormat>
  <Paragraphs>74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5" baseType="lpstr">
      <vt:lpstr>굴림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67</cp:revision>
  <dcterms:created xsi:type="dcterms:W3CDTF">2023-03-08T09:46:58Z</dcterms:created>
  <dcterms:modified xsi:type="dcterms:W3CDTF">2026-05-12T23:36:28Z</dcterms:modified>
</cp:coreProperties>
</file>