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7" r:id="rId5"/>
    <p:sldId id="265" r:id="rId6"/>
    <p:sldId id="269" r:id="rId7"/>
    <p:sldId id="274" r:id="rId8"/>
    <p:sldId id="271" r:id="rId9"/>
    <p:sldId id="272" r:id="rId10"/>
    <p:sldId id="268" r:id="rId11"/>
    <p:sldId id="261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FCB221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6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9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757488" y="1266825"/>
            <a:ext cx="58673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아이</a:t>
            </a:r>
            <a:r>
              <a:rPr lang="en-US" altLang="ko-KR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(AI)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놀이터 </a:t>
            </a:r>
            <a:endParaRPr lang="en-US" altLang="ko-KR" sz="6600" b="1" kern="0" spc="-400" dirty="0"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B339685-7344-69D0-462E-3068BE364F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샌드크래프트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690385"/>
            <a:ext cx="3380169" cy="2780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81" y="4658861"/>
            <a:ext cx="3362187" cy="244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6" y="5075099"/>
              <a:ext cx="400367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 안에서만 놀이해요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안의 모래 이외에 다른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버튼이나 기계의 스위치를 누르지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신비한 모래 위에서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주어진 미션을 수행해보아요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7C91451D-ABF4-3B3D-AD36-9C4EE84CE8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2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2489" y="2079962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1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77549" y="1799075"/>
            <a:ext cx="5074708" cy="50983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235096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벽을  살살  두드려주세요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 물건은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78883" y="2521143"/>
            <a:ext cx="4452408" cy="85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16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종 테마의 활동을 해보아요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벽을 터치해서 미션을 수행해요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65" y="2137855"/>
            <a:ext cx="4408404" cy="4420750"/>
          </a:xfrm>
          <a:prstGeom prst="roundRect">
            <a:avLst>
              <a:gd name="adj" fmla="val 16667"/>
            </a:avLst>
          </a:prstGeom>
          <a:ln w="19050">
            <a:solidFill>
              <a:srgbClr val="53B9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93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8" y="6429"/>
            <a:ext cx="73913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4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 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실감형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콘텐츠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87580" y="151057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076825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dirty="0"/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바닥 턱이 있어  넘어지지 않게                          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19087" y="2409825"/>
            <a:ext cx="4452408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면방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실감형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콘텐츠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땅 따먹기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빨강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vs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파랑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별게임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등의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놀이  속 에서 모험 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상상 놀이를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" r="14485"/>
          <a:stretch/>
        </p:blipFill>
        <p:spPr>
          <a:xfrm>
            <a:off x="5874824" y="1952625"/>
            <a:ext cx="2673863" cy="161752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82"/>
          <a:stretch/>
        </p:blipFill>
        <p:spPr>
          <a:xfrm>
            <a:off x="7397398" y="2945340"/>
            <a:ext cx="2794962" cy="178213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" r="14062" b="-1"/>
          <a:stretch/>
        </p:blipFill>
        <p:spPr>
          <a:xfrm>
            <a:off x="5895230" y="4467990"/>
            <a:ext cx="2464479" cy="158102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9" r="11547"/>
          <a:stretch/>
        </p:blipFill>
        <p:spPr>
          <a:xfrm>
            <a:off x="7558086" y="5448448"/>
            <a:ext cx="2634273" cy="1616601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AC52316-9702-E47D-3A62-926357EC68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5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dirty="0"/>
                <a:t> </a:t>
              </a:r>
              <a:endParaRPr lang="en-US" altLang="ko-KR" dirty="0"/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dirty="0"/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17822" y="2374150"/>
            <a:ext cx="4452408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비또의</a:t>
            </a:r>
            <a:r>
              <a:rPr lang="ko-KR" altLang="en-US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ko-KR" altLang="en-US" b="1" kern="0" spc="-200" dirty="0" err="1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사랑빛</a:t>
            </a:r>
            <a:endParaRPr lang="en-US" altLang="ko-KR" b="1" kern="0" spc="-20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벽을 터치해서 빛을 다시 만들어 </a:t>
            </a:r>
            <a:endParaRPr lang="en-US" altLang="ko-KR" b="1" kern="0" spc="-20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세상을 구해주세요</a:t>
            </a:r>
            <a:r>
              <a:rPr lang="en-US" altLang="ko-KR" b="1" kern="0" spc="-20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ko-KR" altLang="en-US" b="1" kern="0" spc="-200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396" y="1631471"/>
            <a:ext cx="4573744" cy="2759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59" y="4450098"/>
            <a:ext cx="4604045" cy="2761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9842796-EF52-9DAA-9BAE-ECC20B773F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4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댄스로봇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꼭두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로봇은 만지지 않고 눈으로 관람해요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로봇과 함께 춤을 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225694"/>
            <a:ext cx="4737100" cy="4070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7C80DFE-E070-755D-A06F-2AA3A3BADC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4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코딩로봇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로이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로봇을 소중히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리모컨으로 조작해요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끝나면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로봇을 조종하여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다양하게 움직여봐요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447606"/>
            <a:ext cx="4737100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DC5E47B-9518-A8C5-A0F0-BDDA52FB9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5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7010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코딩로봇</a:t>
            </a:r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축구로봇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로봇을 소중히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리모컨으로 조작해요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끝나면 제자리에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1487" y="2638425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로봇을 조종하여 골대에 공을  넣어봐요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387" y="2485303"/>
            <a:ext cx="4475752" cy="367973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F9B075F-8FD0-87F9-9858-2223639818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1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건강달리기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발자국 위에서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다양한 운동을 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19" y="1877140"/>
            <a:ext cx="4093369" cy="4836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A9D38D5-60D3-6004-95DD-EFB4A884CE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3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95094" y="126180"/>
            <a:ext cx="4424593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Ai </a:t>
            </a:r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스케치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19109" y="177276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스캐너 기계 소중히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종이 이외에 다른 곳을 색칠 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그린 그림을 스캐너에 올려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 눌러봐요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그림과 친구 그림을 감상하며 놀아요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287" y="1978276"/>
            <a:ext cx="3868504" cy="247182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0319" y="4644192"/>
            <a:ext cx="3838472" cy="190685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0A87360-9D0B-C950-65FC-56CB8B740D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2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316</Words>
  <Application>Microsoft Office PowerPoint</Application>
  <PresentationFormat>사용자 지정</PresentationFormat>
  <Paragraphs>74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67</cp:revision>
  <dcterms:created xsi:type="dcterms:W3CDTF">2023-03-08T09:46:58Z</dcterms:created>
  <dcterms:modified xsi:type="dcterms:W3CDTF">2026-05-12T23:36:28Z</dcterms:modified>
</cp:coreProperties>
</file>