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4" r:id="rId3"/>
    <p:sldId id="289" r:id="rId4"/>
    <p:sldId id="290" r:id="rId5"/>
    <p:sldId id="287" r:id="rId6"/>
    <p:sldId id="282" r:id="rId7"/>
  </p:sldIdLst>
  <p:sldSz cx="12192000" cy="6858000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BCC"/>
    <a:srgbClr val="FFCCCC"/>
    <a:srgbClr val="0000FF"/>
    <a:srgbClr val="543E5C"/>
    <a:srgbClr val="CCA2E1"/>
    <a:srgbClr val="EA4C4C"/>
    <a:srgbClr val="4993FA"/>
    <a:srgbClr val="E84A5F"/>
    <a:srgbClr val="F96B85"/>
    <a:srgbClr val="FFD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5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5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2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0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7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7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3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DCC"/>
            </a:gs>
            <a:gs pos="50000">
              <a:srgbClr val="FFCCCC"/>
            </a:gs>
            <a:gs pos="100000">
              <a:srgbClr val="FFBBC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2" y="2945731"/>
            <a:ext cx="5161866" cy="3656927"/>
          </a:xfrm>
          <a:prstGeom prst="rect">
            <a:avLst/>
          </a:prstGeom>
        </p:spPr>
      </p:pic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3848" y="857133"/>
            <a:ext cx="5134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상상마을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사전안전교육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0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80208" y="2566314"/>
            <a:ext cx="501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실내화를 벗고 </a:t>
            </a:r>
            <a:r>
              <a:rPr lang="ko-KR" altLang="en-US" dirty="0" err="1"/>
              <a:t>상상마을에</a:t>
            </a:r>
            <a:r>
              <a:rPr lang="ko-KR" altLang="en-US" dirty="0"/>
              <a:t> 들어가요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바른 자세로 앉아서 인형극을 관람해요</a:t>
            </a:r>
            <a:r>
              <a:rPr lang="en-US" altLang="ko-KR" dirty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80207" y="3924225"/>
            <a:ext cx="4757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인형극 공연이 시작되면 </a:t>
            </a:r>
            <a:r>
              <a:rPr lang="ko-KR" altLang="en-US" dirty="0" err="1"/>
              <a:t>캄캄해질</a:t>
            </a:r>
            <a:r>
              <a:rPr lang="ko-KR" altLang="en-US" dirty="0"/>
              <a:t> 수 있어요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공연 중에 떠들면</a:t>
            </a:r>
            <a:r>
              <a:rPr lang="en-US" altLang="ko-KR" dirty="0"/>
              <a:t> </a:t>
            </a:r>
            <a:r>
              <a:rPr lang="ko-KR" altLang="en-US" dirty="0"/>
              <a:t>다른 친구들이 인형극을 보는데 방해될 수 있어요</a:t>
            </a:r>
            <a:r>
              <a:rPr lang="en-US" altLang="ko-KR" dirty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43935" y="5559135"/>
            <a:ext cx="4948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공연은 자기 자리에 앉아서 감상해요</a:t>
            </a:r>
            <a:r>
              <a:rPr lang="en-US" altLang="ko-KR" sz="2000" b="1" dirty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588198" y="294713"/>
            <a:ext cx="34083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인형극 관람</a:t>
            </a:r>
            <a:endParaRPr lang="en-US" altLang="ko-K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958872" y="3176878"/>
            <a:ext cx="2530391" cy="646331"/>
            <a:chOff x="7002086" y="2163199"/>
            <a:chExt cx="2530391" cy="646331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2086" y="2203794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958872" y="4822395"/>
            <a:ext cx="2507334" cy="639903"/>
            <a:chOff x="6974372" y="1888739"/>
            <a:chExt cx="2507334" cy="650580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372" y="1937335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482440" y="188873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46" y="573578"/>
            <a:ext cx="6348010" cy="57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95590" y="4031920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312215" y="5215353"/>
            <a:ext cx="4372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노란색 발자국 위에 서서 활동해요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옆에 서있는 친구와 부딪치지 </a:t>
            </a:r>
            <a:r>
              <a:rPr lang="ko-KR" altLang="en-US" sz="2000" b="1" dirty="0" err="1"/>
              <a:t>않도록조심해요</a:t>
            </a:r>
            <a:endParaRPr lang="en-US" altLang="ko-KR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105290" y="263983"/>
            <a:ext cx="42451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동화가상체험</a:t>
            </a:r>
            <a:endParaRPr lang="en-US" altLang="ko-K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7026369" y="1926671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73261" y="3132455"/>
            <a:ext cx="2511315" cy="646331"/>
            <a:chOff x="7031467" y="2023738"/>
            <a:chExt cx="2511315" cy="646331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467" y="2045912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2" y="2023738"/>
              <a:ext cx="200957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110705" y="4465415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251139" y="2690812"/>
            <a:ext cx="473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인형극 속에 등장했던 주인공이 되어 보세요</a:t>
            </a:r>
            <a:r>
              <a:rPr lang="en-US" altLang="ko-KR" dirty="0"/>
              <a:t>.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2" y="870088"/>
            <a:ext cx="6156410" cy="537002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295590" y="3841805"/>
            <a:ext cx="488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인형극 배경막을 손으로 잡아당기면 배경막이 찢어질 수 있어요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091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257604" y="32099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06" y="366250"/>
            <a:ext cx="11172306" cy="559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3106" y="6249118"/>
            <a:ext cx="8298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 상상 마을을 소개 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인형극 관람과 </a:t>
            </a:r>
            <a:r>
              <a:rPr lang="en-US" altLang="ko-KR" sz="2000" b="1" dirty="0"/>
              <a:t>3D</a:t>
            </a:r>
            <a:r>
              <a:rPr lang="ko-KR" altLang="en-US" sz="2000" b="1" dirty="0" err="1"/>
              <a:t>가상체험을</a:t>
            </a:r>
            <a:r>
              <a:rPr lang="ko-KR" altLang="en-US" sz="2000" b="1" dirty="0"/>
              <a:t> 할 수 있어요</a:t>
            </a:r>
            <a:endParaRPr lang="en-US" altLang="ko-KR" sz="2000" b="1" dirty="0"/>
          </a:p>
        </p:txBody>
      </p:sp>
    </p:spTree>
    <p:extLst>
      <p:ext uri="{BB962C8B-B14F-4D97-AF65-F5344CB8AC3E}">
        <p14:creationId xmlns:p14="http://schemas.microsoft.com/office/powerpoint/2010/main" val="403098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421886280" descr="EMB000006a00e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34940" r="51424" b="40021"/>
          <a:stretch>
            <a:fillRect/>
          </a:stretch>
        </p:blipFill>
        <p:spPr bwMode="auto">
          <a:xfrm>
            <a:off x="649450" y="545231"/>
            <a:ext cx="5136208" cy="254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_x421887936" descr="EMB000006a00e0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0" t="38217" r="42874" b="21538"/>
          <a:stretch>
            <a:fillRect/>
          </a:stretch>
        </p:blipFill>
        <p:spPr bwMode="auto">
          <a:xfrm>
            <a:off x="6226233" y="544440"/>
            <a:ext cx="5112329" cy="254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08831" y="6320884"/>
            <a:ext cx="7694046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준비된 의상과 소품을 이용해서 </a:t>
            </a:r>
            <a:r>
              <a:rPr lang="en-US" altLang="ko-KR" sz="2000" b="1" dirty="0"/>
              <a:t>3D</a:t>
            </a:r>
            <a:r>
              <a:rPr lang="ko-KR" altLang="en-US" sz="2000" b="1" dirty="0" err="1"/>
              <a:t>가상체험에</a:t>
            </a:r>
            <a:r>
              <a:rPr lang="ko-KR" altLang="en-US" sz="2000" b="1" dirty="0"/>
              <a:t> 즐겁게 참여해요</a:t>
            </a:r>
            <a:endParaRPr lang="en-US" altLang="ko-KR" sz="2000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542764" y="228099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606264" y="2414553"/>
            <a:ext cx="3074520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-606264" y="23665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357221760" descr="EMB0000188c27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7" t="34642" r="39017" b="17365"/>
          <a:stretch>
            <a:fillRect/>
          </a:stretch>
        </p:blipFill>
        <p:spPr bwMode="auto">
          <a:xfrm>
            <a:off x="649448" y="3522133"/>
            <a:ext cx="5136210" cy="256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970520" y="281403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57720056" descr="EMB0000116c151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7" t="36729" r="38850" b="15872"/>
          <a:stretch>
            <a:fillRect/>
          </a:stretch>
        </p:blipFill>
        <p:spPr bwMode="auto">
          <a:xfrm>
            <a:off x="6226233" y="3522133"/>
            <a:ext cx="5112329" cy="256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09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2" y="2945731"/>
            <a:ext cx="5161866" cy="3656927"/>
          </a:xfrm>
          <a:prstGeom prst="rect">
            <a:avLst/>
          </a:prstGeom>
        </p:spPr>
      </p:pic>
      <p:sp>
        <p:nvSpPr>
          <p:cNvPr id="7" name="자유형 6"/>
          <p:cNvSpPr/>
          <p:nvPr/>
        </p:nvSpPr>
        <p:spPr>
          <a:xfrm>
            <a:off x="4419236" y="-66502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4044" y="1006739"/>
            <a:ext cx="7447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즐겁고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안전한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체험을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해요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~</a:t>
            </a:r>
            <a:endParaRPr lang="ko-KR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1453</TotalTime>
  <Words>101</Words>
  <Application>Microsoft Office PowerPoint</Application>
  <PresentationFormat>와이드스크린</PresentationFormat>
  <Paragraphs>24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HY나무L</vt:lpstr>
      <vt:lpstr>HY헤드라인M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user</cp:lastModifiedBy>
  <cp:revision>156</cp:revision>
  <cp:lastPrinted>2020-03-26T02:43:03Z</cp:lastPrinted>
  <dcterms:created xsi:type="dcterms:W3CDTF">2018-03-23T07:52:42Z</dcterms:created>
  <dcterms:modified xsi:type="dcterms:W3CDTF">2021-02-08T08:01:34Z</dcterms:modified>
</cp:coreProperties>
</file>