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4" r:id="rId3"/>
    <p:sldId id="289" r:id="rId4"/>
    <p:sldId id="286" r:id="rId5"/>
    <p:sldId id="290" r:id="rId6"/>
    <p:sldId id="291" r:id="rId7"/>
    <p:sldId id="292" r:id="rId8"/>
    <p:sldId id="293" r:id="rId9"/>
    <p:sldId id="282" r:id="rId10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ACE92"/>
    <a:srgbClr val="008000"/>
    <a:srgbClr val="FFC000"/>
    <a:srgbClr val="66A117"/>
    <a:srgbClr val="FF9112"/>
    <a:srgbClr val="FF7C80"/>
    <a:srgbClr val="0000FF"/>
    <a:srgbClr val="004789"/>
    <a:srgbClr val="F6B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53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2022-07-01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48" y="2746226"/>
            <a:ext cx="5108149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339244" y="0"/>
            <a:ext cx="7852756" cy="5178829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8794" y="810923"/>
            <a:ext cx="7592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인형친구와</a:t>
            </a:r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신나는 마을</a:t>
            </a:r>
            <a:endParaRPr lang="en-US" altLang="ko-KR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사전안전교육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05" y="3684302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536" y="611146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  <a:softEdge rad="127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동화 내용을 새롭게 꾸며 인형극을 만들어요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18168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동화 속 인형이 손상되지 않도록 주의해주세요 </a:t>
            </a:r>
            <a:endParaRPr lang="en-US" altLang="ko-KR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78026" y="121074"/>
            <a:ext cx="35349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내가 </a:t>
            </a:r>
            <a:endParaRPr lang="en-US" altLang="ko-KR" sz="4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만드는 이야기</a:t>
            </a:r>
            <a:endParaRPr lang="en-US" altLang="ko-KR" sz="4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61855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112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112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70168" y="4962747"/>
            <a:ext cx="2547902" cy="613494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365074" y="5712306"/>
            <a:ext cx="4372495" cy="77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사용한 인형을 정리정돈해요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1" y="364237"/>
            <a:ext cx="6018414" cy="59866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572955"/>
            <a:ext cx="50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아나운서가 되어 뉴스를 전달해 보거나 </a:t>
            </a:r>
            <a:endParaRPr lang="en-US" altLang="ko-KR" dirty="0" smtClean="0"/>
          </a:p>
          <a:p>
            <a:r>
              <a:rPr lang="ko-KR" altLang="en-US" dirty="0" smtClean="0"/>
              <a:t>카메라감독이 되어 친구의 모습을 찍어 보아요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카메라를 천천히 움직여요</a:t>
            </a:r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340135" y="5557312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입었던 옷을 제자리에 정리해요</a:t>
            </a:r>
            <a:endParaRPr lang="en-US" altLang="ko-KR" sz="2000" b="1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504773" y="364238"/>
            <a:ext cx="36872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꿈누리</a:t>
            </a:r>
            <a:r>
              <a:rPr lang="ko-KR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방송국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61855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78481" y="475638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5" name="그림 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906">
            <a:off x="4218490" y="4167793"/>
            <a:ext cx="2496929" cy="2258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56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518" y="697236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15281" y="2586166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분장실에서 마음에 드는 의상을 입고 </a:t>
            </a:r>
            <a:r>
              <a:rPr lang="ko-KR" altLang="en-US" dirty="0" err="1" smtClean="0"/>
              <a:t>무대위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노란선에</a:t>
            </a:r>
            <a:r>
              <a:rPr lang="ko-KR" altLang="en-US" dirty="0" smtClean="0"/>
              <a:t> 서서 자신의 모습을 확인해요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18168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무대위로 </a:t>
            </a:r>
            <a:r>
              <a:rPr lang="ko-KR" altLang="en-US" dirty="0" err="1" smtClean="0"/>
              <a:t>올라갈때</a:t>
            </a:r>
            <a:r>
              <a:rPr lang="ko-KR" altLang="en-US" dirty="0" smtClean="0"/>
              <a:t> 턱을 조심해요</a:t>
            </a:r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534931"/>
            <a:ext cx="4372495" cy="64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바닥을 확인하고 </a:t>
            </a:r>
            <a:r>
              <a:rPr lang="ko-KR" altLang="en-US" sz="2000" b="1" dirty="0" err="1" smtClean="0"/>
              <a:t>걸어다녀요</a:t>
            </a:r>
            <a:endParaRPr lang="en-US" altLang="ko-KR" sz="2000" b="1" dirty="0" smtClean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796688" y="186513"/>
            <a:ext cx="31341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등장인물은 </a:t>
            </a:r>
            <a:endParaRPr lang="en-US" altLang="ko-KR" sz="4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나야 나</a:t>
            </a:r>
            <a:r>
              <a:rPr lang="en-US" altLang="ko-K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70168" y="335733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9112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112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20046" y="476151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27" name="그림 26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648">
            <a:off x="4020249" y="3705615"/>
            <a:ext cx="2604994" cy="27187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2" b="11248"/>
          <a:stretch/>
        </p:blipFill>
        <p:spPr>
          <a:xfrm>
            <a:off x="445985" y="556453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" t="34443" r="-462" b="13101"/>
          <a:stretch/>
        </p:blipFill>
        <p:spPr bwMode="auto">
          <a:xfrm rot="21239785">
            <a:off x="615082" y="4618168"/>
            <a:ext cx="3509379" cy="16994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자유형 22"/>
          <p:cNvSpPr/>
          <p:nvPr/>
        </p:nvSpPr>
        <p:spPr>
          <a:xfrm>
            <a:off x="8063345" y="1016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2641" y="2569544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음식모형을</a:t>
            </a:r>
            <a:r>
              <a:rPr lang="ko-KR" altLang="en-US" dirty="0" smtClean="0"/>
              <a:t> 이용하여 역할놀이를 해요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3966679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음식모형을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두손으로</a:t>
            </a:r>
            <a:r>
              <a:rPr lang="ko-KR" altLang="en-US" dirty="0" smtClean="0"/>
              <a:t> 들고 이동해요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723570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사용했던 </a:t>
            </a:r>
            <a:r>
              <a:rPr lang="ko-KR" altLang="en-US" sz="2000" b="1" dirty="0" err="1" smtClean="0"/>
              <a:t>놀잇감을</a:t>
            </a:r>
            <a:r>
              <a:rPr lang="ko-KR" altLang="en-US" sz="2000" b="1" dirty="0" smtClean="0"/>
              <a:t> 정리정돈해요</a:t>
            </a:r>
            <a:endParaRPr lang="en-US" altLang="ko-KR" sz="2000" b="1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9238167" y="124863"/>
            <a:ext cx="23968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꿈누리</a:t>
            </a:r>
            <a:endParaRPr lang="en-US" altLang="ko-KR" sz="4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역할놀이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7003420" y="327420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7003420" y="5002584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28" name="_x626920104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1" b="20145"/>
          <a:stretch/>
        </p:blipFill>
        <p:spPr bwMode="auto">
          <a:xfrm rot="440852">
            <a:off x="3613723" y="561802"/>
            <a:ext cx="2675451" cy="1516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9" name="TextBox 28"/>
          <p:cNvSpPr txBox="1"/>
          <p:nvPr/>
        </p:nvSpPr>
        <p:spPr>
          <a:xfrm>
            <a:off x="7267097" y="4312133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음식모형을</a:t>
            </a:r>
            <a:r>
              <a:rPr lang="ko-KR" altLang="en-US" dirty="0" smtClean="0"/>
              <a:t> 소중히 다뤄요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5841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50" y="299258"/>
            <a:ext cx="6000273" cy="6242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76954" y="2564804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캠핑도구를</a:t>
            </a:r>
            <a:r>
              <a:rPr lang="ko-KR" altLang="en-US" dirty="0" smtClean="0"/>
              <a:t> 사용하여 즐거운 캠핑 놀이를 </a:t>
            </a:r>
            <a:endParaRPr lang="en-US" altLang="ko-KR" dirty="0" smtClean="0"/>
          </a:p>
          <a:p>
            <a:r>
              <a:rPr lang="ko-KR" altLang="en-US" dirty="0" smtClean="0"/>
              <a:t>해요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47702" y="4134794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흔들그네는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두명씩</a:t>
            </a:r>
            <a:r>
              <a:rPr lang="ko-KR" altLang="en-US" dirty="0" smtClean="0"/>
              <a:t> 타요 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648758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사용한 </a:t>
            </a:r>
            <a:r>
              <a:rPr lang="ko-KR" altLang="en-US" sz="2000" b="1" dirty="0" err="1" smtClean="0"/>
              <a:t>놀잇감을</a:t>
            </a:r>
            <a:r>
              <a:rPr lang="ko-KR" altLang="en-US" sz="2000" b="1" dirty="0" smtClean="0"/>
              <a:t> 정리정돈해요</a:t>
            </a:r>
            <a:endParaRPr lang="en-US" altLang="ko-KR" sz="2000" b="1" dirty="0" smtClean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301458" y="58172"/>
            <a:ext cx="23968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즐거운</a:t>
            </a:r>
            <a:endParaRPr lang="en-US" altLang="ko-KR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캠핑놀이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53542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86794" y="487789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966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99"/>
          <a:stretch/>
        </p:blipFill>
        <p:spPr bwMode="auto">
          <a:xfrm>
            <a:off x="438454" y="457200"/>
            <a:ext cx="6234399" cy="5883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자유형 22"/>
          <p:cNvSpPr/>
          <p:nvPr/>
        </p:nvSpPr>
        <p:spPr>
          <a:xfrm>
            <a:off x="8063345" y="48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6013" y="2531017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다양한 요리 </a:t>
            </a:r>
            <a:r>
              <a:rPr lang="en-US" altLang="ko-KR" dirty="0" smtClean="0"/>
              <a:t>(</a:t>
            </a:r>
            <a:r>
              <a:rPr lang="ko-KR" altLang="en-US" dirty="0" smtClean="0"/>
              <a:t>주먹밥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무등산 </a:t>
            </a:r>
            <a:r>
              <a:rPr lang="ko-KR" altLang="en-US" dirty="0" err="1" smtClean="0"/>
              <a:t>수박화채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송편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김치</a:t>
            </a:r>
            <a:r>
              <a:rPr lang="en-US" altLang="ko-KR" dirty="0" smtClean="0"/>
              <a:t>)</a:t>
            </a:r>
            <a:r>
              <a:rPr lang="ko-KR" altLang="en-US" dirty="0"/>
              <a:t> </a:t>
            </a:r>
            <a:r>
              <a:rPr lang="ko-KR" altLang="en-US" dirty="0" smtClean="0"/>
              <a:t>필요한 재료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만드는 방법을 알아보아요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01542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기계를 만지지 않아요</a:t>
            </a:r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623814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사용한 </a:t>
            </a:r>
            <a:r>
              <a:rPr lang="ko-KR" altLang="en-US" sz="2000" b="1" dirty="0" err="1" smtClean="0"/>
              <a:t>놀잇감을</a:t>
            </a:r>
            <a:r>
              <a:rPr lang="ko-KR" altLang="en-US" sz="2000" b="1" dirty="0" smtClean="0"/>
              <a:t> 정리정돈해요</a:t>
            </a:r>
            <a:endParaRPr lang="en-US" altLang="ko-KR" sz="2000" b="1" dirty="0" smtClean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012122" y="108632"/>
            <a:ext cx="26725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요리쿡</a:t>
            </a:r>
            <a:r>
              <a:rPr lang="ko-KR" alt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조리쿡</a:t>
            </a:r>
            <a:endParaRPr lang="en-US" altLang="ko-KR" sz="28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AR</a:t>
            </a:r>
            <a:r>
              <a:rPr lang="ko-KR" altLang="en-US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4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요리방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50217" y="1856174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70168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86794" y="486127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78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pic>
        <p:nvPicPr>
          <p:cNvPr id="1025" name="_x62692010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85" y="574907"/>
            <a:ext cx="5580000" cy="59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  <a:endParaRPr lang="ko-KR" altLang="en-US" sz="60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0208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사진을 찍고 다양한 의상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소품으로 나의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ko-KR" altLang="en-US" dirty="0" smtClean="0"/>
              <a:t>모습을 꾸며 출력해 보아요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7272641" y="4151420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사진을 찍을 때 가만히 있어요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7365074" y="5532374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프린터기를 만지지 않아요</a:t>
            </a:r>
            <a:endParaRPr lang="en-US" altLang="ko-KR" sz="2000" b="1" dirty="0" smtClean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580915" y="91444"/>
            <a:ext cx="35349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찰칵</a:t>
            </a:r>
            <a:r>
              <a:rPr lang="en-US" altLang="ko-KR" sz="4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 </a:t>
            </a:r>
          </a:p>
          <a:p>
            <a:pPr algn="ctr"/>
            <a:r>
              <a:rPr lang="ko-KR" altLang="en-US" sz="4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사진을 찍어요</a:t>
            </a:r>
            <a:endParaRPr lang="en-US" altLang="ko-KR" sz="4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910987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961855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986794" y="4736582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1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95000">
              <a:schemeClr val="accent6">
                <a:lumMod val="10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0" y="3021931"/>
            <a:ext cx="5108149" cy="3656927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419236" y="0"/>
            <a:ext cx="7772764" cy="5222918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4044" y="1006739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541139"/>
            <a:ext cx="4841239" cy="8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2064</TotalTime>
  <Words>181</Words>
  <Application>Microsoft Office PowerPoint</Application>
  <PresentationFormat>와이드스크린</PresentationFormat>
  <Paragraphs>71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147</cp:revision>
  <cp:lastPrinted>2020-03-17T05:39:34Z</cp:lastPrinted>
  <dcterms:created xsi:type="dcterms:W3CDTF">2018-03-23T07:52:42Z</dcterms:created>
  <dcterms:modified xsi:type="dcterms:W3CDTF">2022-06-30T23:21:07Z</dcterms:modified>
</cp:coreProperties>
</file>