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7" r:id="rId7"/>
    <p:sldId id="261" r:id="rId8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5" d="100"/>
          <a:sy n="105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6535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모래놀이터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88" y="3324225"/>
            <a:ext cx="4274999" cy="3705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8687" y="180016"/>
            <a:ext cx="36576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모래정원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1730754"/>
            <a:ext cx="4702364" cy="532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9310"/>
            <a:chOff x="90487" y="1502515"/>
            <a:chExt cx="5346700" cy="5479310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4950500"/>
              <a:ext cx="3810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모래정원에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들어가기 전에는 장화를 꼭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신고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모래를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모래놀이를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한 후에  몸에 있는 모래를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충분히 털어요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937" y="2213997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사락사락 모래를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탐색해보아요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고고학자가 되어 공룡 뼈도 찾아보고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도구를 이용하여 모래 속에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숨은 보물들을 찾아보아요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17976"/>
            <a:ext cx="57912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물 그림 그리기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2028825"/>
            <a:ext cx="4808162" cy="4683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87" y="50718"/>
            <a:ext cx="1754580" cy="152090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물을 묻힌 후에는 수건에 붓을 털어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 물의 양을 조절해요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붓을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화가로 변신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!!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물감 없이 붓과 물로 자유롭게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그림을 그려보아요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물통에 붓을 담가 칠판에 그림을 그리면 지우지 않아도 스스로 지워지는 신기한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현상을 관찰할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11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47687" y="123586"/>
            <a:ext cx="3429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샌드아트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7" y="1571625"/>
            <a:ext cx="5236119" cy="4957815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0" y="1905119"/>
            <a:ext cx="4888857" cy="4314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뿌리면 친구의 눈이나 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입에 모래가 들어갈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모래와 도구를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6734" y="2333625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알록달록 색깔 그림 판 위에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모래와 도구를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나만의   멋진 그림을 그려요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6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7877" y="102928"/>
            <a:ext cx="780601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뚝딱뚝딱</a:t>
            </a:r>
            <a:r>
              <a:rPr lang="en-US" altLang="ko-KR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!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목공놀이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402830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망치를 안전하게 사용해요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나무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1487" y="2181225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뚝딱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뚝딱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나는야 목수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망치와 나무만 있으면  무엇이든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만들 수 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상상력과 창의력을 표현해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_x1328444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469" y="4942311"/>
            <a:ext cx="2986818" cy="2171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66" y="1683465"/>
            <a:ext cx="2789524" cy="3719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6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23586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촉촉이 모래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4238625"/>
            <a:ext cx="4822595" cy="2897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575" y="-10293"/>
            <a:ext cx="1069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32844488" descr="EMB000067ac24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5781"/>
          <a:stretch>
            <a:fillRect/>
          </a:stretch>
        </p:blipFill>
        <p:spPr bwMode="auto">
          <a:xfrm>
            <a:off x="6176593" y="1647825"/>
            <a:ext cx="3438894" cy="2452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50718"/>
            <a:ext cx="1754580" cy="1520907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-74613" y="3850184"/>
            <a:ext cx="53467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200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200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215033"/>
              <a:ext cx="381000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뿌리면 친구의 눈이나 입에 모래가 들어갈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모래상자 안에서만 놀이해요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409825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촉촉이 모래는 어떤 느낌일까요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촉촉이 모래를 탐색해 보고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도구를 이용하여 모래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1274487" y="3852626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37210" y="-403859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2943225"/>
            <a:ext cx="4531587" cy="39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224</Words>
  <Application>Microsoft Office PowerPoint</Application>
  <PresentationFormat>사용자 지정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Windows 사용자</cp:lastModifiedBy>
  <cp:revision>60</cp:revision>
  <dcterms:created xsi:type="dcterms:W3CDTF">2023-03-08T09:46:58Z</dcterms:created>
  <dcterms:modified xsi:type="dcterms:W3CDTF">2024-01-17T07:13:35Z</dcterms:modified>
</cp:coreProperties>
</file>