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6" r:id="rId6"/>
    <p:sldId id="267" r:id="rId7"/>
    <p:sldId id="261" r:id="rId8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5" d="100"/>
          <a:sy n="105" d="100"/>
        </p:scale>
        <p:origin x="1032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6535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모래놀이터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688" y="3324225"/>
            <a:ext cx="4274999" cy="37056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28687" y="180016"/>
            <a:ext cx="36576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모래정원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7" y="1730754"/>
            <a:ext cx="4702364" cy="53272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9310"/>
            <a:chOff x="90487" y="1502515"/>
            <a:chExt cx="5346700" cy="5479310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4950500"/>
              <a:ext cx="3810000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모래정원에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들어가기 전에는 장화를 꼭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신고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모래를 뿌리지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모래놀이를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한 후에  몸에 있는 모래를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충분히 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937" y="2213997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사락사락 모래를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탐색해보아요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고고학자가 되어 공룡 뼈도 찾아보고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도구를 이용하여 모래 속에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숨은 보물들을 찾아보아요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17976"/>
            <a:ext cx="57912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물 그림 그리기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7" y="2028825"/>
            <a:ext cx="4808162" cy="468366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그림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787" y="50718"/>
            <a:ext cx="1754580" cy="1520907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물을 묻힌 후에는 수건에 붓을 털어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 물의 양을 조절해요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붓을 던지지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화가로 변신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!!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물감 없이 붓과 물로 자유롭게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그림을 그려보아요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물통에 붓을 담가 칠판에 그림을 그리면 지우지 않아도 스스로 지워지는 신기한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현상을 관찰할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9117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47687" y="123586"/>
            <a:ext cx="3429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샌드아트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7" y="1571625"/>
            <a:ext cx="5236119" cy="49578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830" y="1905119"/>
            <a:ext cx="4888857" cy="4314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215033"/>
              <a:ext cx="381000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뿌리면 친구의 눈이나 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입에 모래가 들어갈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모래와 도구를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46734" y="23336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알록달록 색깔 그림 판 위에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모래와 도구를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나만의   멋진 그림을 그려요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769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437877" y="102928"/>
            <a:ext cx="780601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뚝딱뚝딱</a:t>
            </a:r>
            <a:r>
              <a:rPr lang="en-US" altLang="ko-KR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!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목공놀이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46732"/>
            <a:ext cx="1754580" cy="1520907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5402830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망치를 안전하게 사용해요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나무 </a:t>
              </a:r>
              <a:r>
                <a:rPr lang="ko-KR" altLang="en-US" b="1" kern="0" spc="-200" dirty="0" err="1" smtClean="0">
                  <a:latin typeface="굴림" panose="020B0600000101010101" pitchFamily="50" charset="-127"/>
                  <a:ea typeface="굴림" panose="020B0600000101010101" pitchFamily="50" charset="-127"/>
                </a:rPr>
                <a:t>놀잇감을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 정리해요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71487" y="21812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뚝딱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뚝딱 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  </a:t>
              </a: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나는야 목수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망치와 나무만 있으면  무엇이든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만들 수  있어요</a:t>
              </a:r>
              <a:r>
                <a:rPr lang="en-US" altLang="ko-KR" b="1" kern="0" spc="-200" dirty="0" smtClean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상상력과 창의력을 표현해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0" name="직사각형 4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1" name="해 5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6" name="모서리가 둥근 직사각형 4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7" name="모서리가 둥근 직사각형 4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1" name="_x13284448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14469" y="4942311"/>
            <a:ext cx="2986818" cy="21715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66" y="1683465"/>
            <a:ext cx="2789524" cy="37193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369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23586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촉촉이 모래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87" y="4238625"/>
            <a:ext cx="4822595" cy="2897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2575" y="-10293"/>
            <a:ext cx="10696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32844488" descr="EMB000067ac24e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" b="15781"/>
          <a:stretch>
            <a:fillRect/>
          </a:stretch>
        </p:blipFill>
        <p:spPr bwMode="auto">
          <a:xfrm>
            <a:off x="6176593" y="1647825"/>
            <a:ext cx="3438894" cy="24523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707" y="50718"/>
            <a:ext cx="1754580" cy="1520907"/>
          </a:xfrm>
          <a:prstGeom prst="rect">
            <a:avLst/>
          </a:prstGeom>
        </p:spPr>
      </p:pic>
      <p:sp>
        <p:nvSpPr>
          <p:cNvPr id="31" name="직사각형 30"/>
          <p:cNvSpPr/>
          <p:nvPr/>
        </p:nvSpPr>
        <p:spPr>
          <a:xfrm>
            <a:off x="-74613" y="3850184"/>
            <a:ext cx="53467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2200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sz="2200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45" name="그룹 4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6" name="TextBox 45"/>
            <p:cNvSpPr txBox="1"/>
            <p:nvPr/>
          </p:nvSpPr>
          <p:spPr>
            <a:xfrm>
              <a:off x="700087" y="5215033"/>
              <a:ext cx="3810000" cy="12741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친구에게 모래를 뿌리면 친구의 눈이나 입에 모래가 들어갈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모래상자 안에서만 놀이해요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471487" y="2409825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촉촉이 모래는 어떤 느낌일까요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촉촉이 모래를 탐색해 보고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도구를 이용하여 모래 놀이를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8" name="그룹 47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54" name="직사각형 5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5" name="해 5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9" name="그룹 48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3" name="해 5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0" name="모서리가 둥근 직사각형 49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58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1274487" y="3852626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37210" y="-403859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287" y="2943225"/>
            <a:ext cx="4531587" cy="392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1885</TotalTime>
  <Words>224</Words>
  <Application>Microsoft Office PowerPoint</Application>
  <PresentationFormat>사용자 지정</PresentationFormat>
  <Paragraphs>49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4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Windows 사용자</cp:lastModifiedBy>
  <cp:revision>60</cp:revision>
  <dcterms:created xsi:type="dcterms:W3CDTF">2023-03-08T09:46:58Z</dcterms:created>
  <dcterms:modified xsi:type="dcterms:W3CDTF">2024-01-17T07:13:35Z</dcterms:modified>
</cp:coreProperties>
</file>