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6" r:id="rId6"/>
    <p:sldId id="267" r:id="rId7"/>
    <p:sldId id="261" r:id="rId8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FA5"/>
    <a:srgbClr val="2EA711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04" d="100"/>
          <a:sy n="104" d="100"/>
        </p:scale>
        <p:origin x="1068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1499" y="2135596"/>
            <a:ext cx="965358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모래놀이터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88" y="3324225"/>
            <a:ext cx="4274999" cy="370565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1B32ECB-E921-F1BC-93BE-CAE09DBFA5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285" y="156704"/>
            <a:ext cx="4802069" cy="640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28687" y="180016"/>
            <a:ext cx="36576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모래정원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7" y="1730754"/>
            <a:ext cx="4702364" cy="5327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07" y="46732"/>
            <a:ext cx="1754580" cy="1520907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0" name="TextBox 39"/>
            <p:cNvSpPr txBox="1"/>
            <p:nvPr/>
          </p:nvSpPr>
          <p:spPr>
            <a:xfrm>
              <a:off x="700087" y="4858055"/>
              <a:ext cx="3810000" cy="212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모래정원에 들어가기 전에는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반드시 장화를 신어요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친구에게 모래를 뿌리지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AutoNum type="arabicPeriod" startAt="3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모래놀이가 끝나면 몸에 있는 모래를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충분히 털어요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1330" y="2360691"/>
              <a:ext cx="419735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모래를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탐색해보고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도구를 이용하여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 속에 숨은 보물들을 찾고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 놀이를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B7568FD2-8F35-A178-4876-84A37D0F1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13699" y="-38758"/>
            <a:ext cx="1005840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48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동요놀이터</a:t>
            </a:r>
            <a:r>
              <a:rPr lang="en-US" altLang="ko-KR" sz="48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/</a:t>
            </a:r>
            <a:r>
              <a:rPr lang="ko-KR" altLang="en-US" sz="48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두근</a:t>
            </a:r>
            <a:r>
              <a:rPr lang="ko-KR" altLang="en-US" sz="48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 </a:t>
            </a:r>
            <a:r>
              <a:rPr lang="ko-KR" altLang="en-US" sz="48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두근</a:t>
            </a:r>
            <a:r>
              <a:rPr lang="ko-KR" altLang="en-US" sz="48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 </a:t>
            </a:r>
            <a:r>
              <a:rPr lang="ko-KR" altLang="en-US" sz="48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숨은그림</a:t>
            </a:r>
            <a:endParaRPr lang="en-US" altLang="ko-KR" sz="4800" b="1" kern="0" spc="-300" dirty="0" smtClean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  <a:cs typeface="Yanolja Yache B" pitchFamily="34" charset="0"/>
            </a:endParaRPr>
          </a:p>
          <a:p>
            <a:r>
              <a:rPr lang="en-US" altLang="ko-KR" sz="48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(</a:t>
            </a:r>
            <a:r>
              <a:rPr lang="ko-KR" altLang="en-US" sz="48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미로</a:t>
            </a:r>
            <a:r>
              <a:rPr lang="en-US" altLang="ko-KR" sz="48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) </a:t>
            </a:r>
            <a:r>
              <a:rPr lang="ko-KR" altLang="en-US" sz="48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찾기</a:t>
            </a:r>
            <a:endParaRPr lang="en-US" sz="48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87" y="47625"/>
            <a:ext cx="1754580" cy="152090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094816" y="16549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215033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순서를 지켜서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/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활동이 끝난 후 제자리에 정리해요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0061" y="2020678"/>
              <a:ext cx="4168776" cy="233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함께 노래하고 놀이해요</a:t>
              </a:r>
              <a:r>
                <a:rPr lang="en-US" altLang="ko-KR" sz="16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모</a:t>
              </a:r>
              <a:r>
                <a:rPr lang="ko-KR" altLang="en-US" sz="1600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두근</a:t>
              </a:r>
              <a:r>
                <a:rPr lang="ko-KR" altLang="en-US" sz="1600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sz="1600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두근</a:t>
              </a:r>
              <a:r>
                <a:rPr lang="ko-KR" altLang="en-US" sz="1600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숨은 그림 찾기를 통해 </a:t>
              </a:r>
              <a:endParaRPr lang="en-US" altLang="ko-KR" sz="1600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그림 속에 숨은 그림을 찾아보아요</a:t>
              </a:r>
              <a:r>
                <a:rPr lang="en-US" altLang="ko-KR" sz="1600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미로 찾기 길을 찾아가면서 성취감을 느끼고 집중력과 문제 해결 능력을 길러 보아요</a:t>
              </a:r>
              <a:r>
                <a:rPr lang="en-US" altLang="ko-KR" b="1" kern="0" spc="-200" dirty="0" smtClean="0">
                  <a:solidFill>
                    <a:srgbClr val="FF0000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76" y="1874175"/>
            <a:ext cx="2801311" cy="274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7812" r="1355" b="4688"/>
          <a:stretch/>
        </p:blipFill>
        <p:spPr>
          <a:xfrm>
            <a:off x="6948487" y="4413331"/>
            <a:ext cx="2934299" cy="2873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017047C-CC60-39D0-E612-364D6E64D9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1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547687" y="123586"/>
            <a:ext cx="3429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샌드아트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7" y="1571625"/>
            <a:ext cx="5236119" cy="4957815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30" y="1905119"/>
            <a:ext cx="4888857" cy="4314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07" y="46732"/>
            <a:ext cx="1754580" cy="1520907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215033"/>
              <a:ext cx="381000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친구에게 모래를  뿌리지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모래를 밖으로 뿌리지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모래와 도구를 안전하게 사용해요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6734" y="2333625"/>
              <a:ext cx="419735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알록달록 색깔 그림 판 위에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모래와 도구를 이용하여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나만의   멋진 그림을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그려요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D3B91772-FBD2-A67F-C8C4-363B0AC3A3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9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37877" y="102928"/>
            <a:ext cx="780601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뚝딱뚝딱</a:t>
            </a:r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!</a:t>
            </a:r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 </a:t>
            </a:r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목공놀이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07" y="46732"/>
            <a:ext cx="1754580" cy="1520907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402830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망치를 안전하게 사용해요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나무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1487" y="2181225"/>
              <a:ext cx="4197350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뚝딱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뚝딱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나는야 목수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망치와 나무만 있으면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무엇이든 만들 수 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상상력과 창의력을 표현해 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31CD9050-99A5-ABD0-33C1-1F9A8C6B8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95468" y="1800226"/>
            <a:ext cx="2875532" cy="2257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0087" y="3735005"/>
            <a:ext cx="2636579" cy="3948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6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95287" y="123586"/>
            <a:ext cx="450657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촉촉이 모래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575" y="-10293"/>
            <a:ext cx="1069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07" y="50718"/>
            <a:ext cx="1754580" cy="1520907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-74613" y="3850184"/>
            <a:ext cx="53467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2200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2200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215033"/>
              <a:ext cx="3810000" cy="85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친구에게 모래를 뿌리지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모래상자 안에서만 놀이해요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409825"/>
              <a:ext cx="41973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촉촉이 모래는 어떤 느낌일까요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촉촉이 모래를 탐색해 보고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도구를 이용하여 모래 놀이를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1"/>
          <a:stretch/>
        </p:blipFill>
        <p:spPr>
          <a:xfrm>
            <a:off x="5594974" y="2333626"/>
            <a:ext cx="4706313" cy="41625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625442F-3C2E-8A86-E9BC-F0837B27B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1274487" y="3852626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37210" y="-403859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2943225"/>
            <a:ext cx="4531587" cy="392807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02" y="-1179156"/>
            <a:ext cx="5105410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207</Words>
  <Application>Microsoft Office PowerPoint</Application>
  <PresentationFormat>사용자 지정</PresentationFormat>
  <Paragraphs>49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4" baseType="lpstr">
      <vt:lpstr>?? ??</vt:lpstr>
      <vt:lpstr>Yanolja Yache B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74</cp:revision>
  <dcterms:created xsi:type="dcterms:W3CDTF">2023-03-08T09:46:58Z</dcterms:created>
  <dcterms:modified xsi:type="dcterms:W3CDTF">2026-05-12T05:36:27Z</dcterms:modified>
</cp:coreProperties>
</file>