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64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3" r:id="rId13"/>
    <p:sldId id="282" r:id="rId14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6E30"/>
    <a:srgbClr val="FF9900"/>
    <a:srgbClr val="D7D44C"/>
    <a:srgbClr val="4B7B36"/>
    <a:srgbClr val="C6D3D4"/>
    <a:srgbClr val="CDE8A1"/>
    <a:srgbClr val="8BC73B"/>
    <a:srgbClr val="ACD842"/>
    <a:srgbClr val="00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5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2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CDE8A1"/>
            </a:gs>
            <a:gs pos="0">
              <a:srgbClr val="8BC73B"/>
            </a:gs>
            <a:gs pos="100000">
              <a:schemeClr val="bg1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CDE8A1"/>
            </a:gs>
            <a:gs pos="0">
              <a:srgbClr val="8BC73B"/>
            </a:gs>
            <a:gs pos="100000">
              <a:schemeClr val="bg1"/>
            </a:gs>
          </a:gsLst>
          <a:lin ang="20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8663" y="477908"/>
            <a:ext cx="513449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개미와 베짱이의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숲속마을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212179" y="3223886"/>
            <a:ext cx="4791892" cy="3268351"/>
            <a:chOff x="212179" y="3223886"/>
            <a:chExt cx="4791892" cy="3268351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379695" y="260510"/>
            <a:ext cx="381065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샌드크래프트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727" y="3132324"/>
            <a:ext cx="4754666" cy="3471661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0000" y="720000"/>
            <a:ext cx="4885029" cy="3462205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7340192" y="2547060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샌드박스</a:t>
            </a:r>
            <a:r>
              <a:rPr lang="ko-KR" altLang="en-US" dirty="0"/>
              <a:t> 모래 안에서 여러가지 가상 놀이를</a:t>
            </a:r>
            <a:endParaRPr lang="en-US" altLang="ko-KR" dirty="0"/>
          </a:p>
          <a:p>
            <a:r>
              <a:rPr lang="ko-KR" altLang="en-US" dirty="0"/>
              <a:t>해보아요 </a:t>
            </a:r>
            <a:endParaRPr lang="en-US" altLang="ko-KR" dirty="0"/>
          </a:p>
        </p:txBody>
      </p:sp>
      <p:sp>
        <p:nvSpPr>
          <p:cNvPr id="28" name="TextBox 27"/>
          <p:cNvSpPr txBox="1"/>
          <p:nvPr/>
        </p:nvSpPr>
        <p:spPr>
          <a:xfrm>
            <a:off x="7340192" y="39703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모래놀이는</a:t>
            </a:r>
            <a:r>
              <a:rPr lang="ko-KR" altLang="en-US" dirty="0"/>
              <a:t> </a:t>
            </a:r>
            <a:r>
              <a:rPr lang="ko-KR" altLang="en-US" dirty="0" err="1"/>
              <a:t>샌드박스</a:t>
            </a:r>
            <a:r>
              <a:rPr lang="ko-KR" altLang="en-US" dirty="0"/>
              <a:t> 안에서만 해요</a:t>
            </a:r>
            <a:endParaRPr lang="en-US" altLang="ko-KR" dirty="0"/>
          </a:p>
        </p:txBody>
      </p:sp>
      <p:sp>
        <p:nvSpPr>
          <p:cNvPr id="29" name="TextBox 28"/>
          <p:cNvSpPr txBox="1"/>
          <p:nvPr/>
        </p:nvSpPr>
        <p:spPr>
          <a:xfrm>
            <a:off x="7427934" y="5364075"/>
            <a:ext cx="4563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/>
              <a:t>리모콘</a:t>
            </a:r>
            <a:r>
              <a:rPr lang="ko-KR" altLang="en-US" sz="2000" b="1" dirty="0"/>
              <a:t> 버튼은 선생님이 조작하도록 해요</a:t>
            </a:r>
            <a:endParaRPr lang="en-US" altLang="ko-KR" sz="2000" b="1" dirty="0"/>
          </a:p>
        </p:txBody>
      </p:sp>
      <p:grpSp>
        <p:nvGrpSpPr>
          <p:cNvPr id="30" name="그룹 29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6962612" y="3305002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99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6910987" y="4645944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88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134868" y="45812"/>
            <a:ext cx="280397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동물 퍼즐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맞추기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5"/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40000" y="720000"/>
            <a:ext cx="5940000" cy="55800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7340192" y="2547060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여러 동물 퍼즐을 맞추거나 균형 놀이를</a:t>
            </a:r>
            <a:endParaRPr lang="en-US" altLang="ko-KR" dirty="0"/>
          </a:p>
          <a:p>
            <a:r>
              <a:rPr lang="ko-KR" altLang="en-US" dirty="0"/>
              <a:t>해 보아요</a:t>
            </a:r>
            <a:endParaRPr lang="en-US" altLang="ko-KR" dirty="0"/>
          </a:p>
        </p:txBody>
      </p:sp>
      <p:sp>
        <p:nvSpPr>
          <p:cNvPr id="28" name="TextBox 27"/>
          <p:cNvSpPr txBox="1"/>
          <p:nvPr/>
        </p:nvSpPr>
        <p:spPr>
          <a:xfrm>
            <a:off x="7340192" y="3987098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퍼즐을 세게 당기면 찢어질 수 있어요</a:t>
            </a:r>
            <a:endParaRPr lang="en-US" altLang="ko-KR" dirty="0"/>
          </a:p>
        </p:txBody>
      </p:sp>
      <p:sp>
        <p:nvSpPr>
          <p:cNvPr id="29" name="TextBox 28"/>
          <p:cNvSpPr txBox="1"/>
          <p:nvPr/>
        </p:nvSpPr>
        <p:spPr>
          <a:xfrm>
            <a:off x="7427934" y="5364075"/>
            <a:ext cx="4563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사용한 교구는 제자리에 정리해요</a:t>
            </a:r>
            <a:endParaRPr lang="en-US" altLang="ko-KR" sz="2000" b="1" dirty="0"/>
          </a:p>
        </p:txBody>
      </p:sp>
      <p:grpSp>
        <p:nvGrpSpPr>
          <p:cNvPr id="30" name="그룹 29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6962612" y="3321780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99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6910987" y="4645944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226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23711" y="102764"/>
            <a:ext cx="340830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무등산 수박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이야기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5"/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40000" y="720000"/>
            <a:ext cx="5940000" cy="55800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7340192" y="2547060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광주 무등산 수박의 이야기를 듣고 다른 </a:t>
            </a:r>
            <a:endParaRPr lang="en-US" altLang="ko-KR" dirty="0"/>
          </a:p>
          <a:p>
            <a:r>
              <a:rPr lang="ko-KR" altLang="en-US" dirty="0"/>
              <a:t>수박과의 차이점을 알아보아요</a:t>
            </a:r>
            <a:endParaRPr lang="en-US" altLang="ko-KR" dirty="0"/>
          </a:p>
        </p:txBody>
      </p:sp>
      <p:sp>
        <p:nvSpPr>
          <p:cNvPr id="28" name="TextBox 27"/>
          <p:cNvSpPr txBox="1"/>
          <p:nvPr/>
        </p:nvSpPr>
        <p:spPr>
          <a:xfrm>
            <a:off x="7340192" y="3987098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모니터는 살짝 눌러 주세요</a:t>
            </a:r>
            <a:endParaRPr lang="en-US" altLang="ko-KR" dirty="0"/>
          </a:p>
        </p:txBody>
      </p:sp>
      <p:sp>
        <p:nvSpPr>
          <p:cNvPr id="29" name="TextBox 28"/>
          <p:cNvSpPr txBox="1"/>
          <p:nvPr/>
        </p:nvSpPr>
        <p:spPr>
          <a:xfrm>
            <a:off x="7427934" y="5364075"/>
            <a:ext cx="4563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차례차례 순서를 지켜요</a:t>
            </a:r>
            <a:endParaRPr lang="en-US" altLang="ko-KR" sz="2000" b="1" dirty="0"/>
          </a:p>
        </p:txBody>
      </p:sp>
      <p:grpSp>
        <p:nvGrpSpPr>
          <p:cNvPr id="30" name="그룹 29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6962612" y="3321780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99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6910987" y="4645944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576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CDE8A1"/>
            </a:gs>
            <a:gs pos="0">
              <a:srgbClr val="8BC73B"/>
            </a:gs>
            <a:gs pos="100000">
              <a:schemeClr val="bg1"/>
            </a:gs>
          </a:gsLst>
          <a:lin ang="20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2" y="2945731"/>
            <a:ext cx="5161866" cy="365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208" y="1199301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</a:t>
            </a:r>
            <a:endParaRPr lang="en-US" altLang="ko-K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83319" y="296178"/>
            <a:ext cx="340830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헬멧 수족관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4" t="438" r="363" b="323"/>
          <a:stretch/>
        </p:blipFill>
        <p:spPr>
          <a:xfrm rot="5400000">
            <a:off x="720000" y="540000"/>
            <a:ext cx="5580000" cy="59400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9" name="TextBox 38"/>
          <p:cNvSpPr txBox="1"/>
          <p:nvPr/>
        </p:nvSpPr>
        <p:spPr>
          <a:xfrm>
            <a:off x="7340192" y="2547060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수족관 안으로 들어가 물고기를 관찰해요</a:t>
            </a:r>
            <a:endParaRPr lang="en-US" altLang="ko-KR" dirty="0"/>
          </a:p>
        </p:txBody>
      </p:sp>
      <p:sp>
        <p:nvSpPr>
          <p:cNvPr id="40" name="TextBox 39"/>
          <p:cNvSpPr txBox="1"/>
          <p:nvPr/>
        </p:nvSpPr>
        <p:spPr>
          <a:xfrm>
            <a:off x="7340191" y="3894819"/>
            <a:ext cx="4763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물고기가 놀라지 않도록 수족관을 두드리지 않고 눈으로만 보아요</a:t>
            </a:r>
            <a:endParaRPr lang="en-US" altLang="ko-KR" dirty="0"/>
          </a:p>
        </p:txBody>
      </p:sp>
      <p:sp>
        <p:nvSpPr>
          <p:cNvPr id="41" name="TextBox 40"/>
          <p:cNvSpPr txBox="1"/>
          <p:nvPr/>
        </p:nvSpPr>
        <p:spPr>
          <a:xfrm>
            <a:off x="7427934" y="5364075"/>
            <a:ext cx="2521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한 </a:t>
            </a:r>
            <a:r>
              <a:rPr lang="ko-KR" altLang="en-US" sz="2000" b="1" dirty="0" err="1"/>
              <a:t>사람씩</a:t>
            </a:r>
            <a:r>
              <a:rPr lang="ko-KR" altLang="en-US" sz="2000" b="1" dirty="0"/>
              <a:t> 들어가요</a:t>
            </a:r>
            <a:endParaRPr lang="en-US" altLang="ko-KR" sz="2000" b="1" dirty="0"/>
          </a:p>
        </p:txBody>
      </p:sp>
      <p:grpSp>
        <p:nvGrpSpPr>
          <p:cNvPr id="42" name="그룹 41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43" name="그림 42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44" name="직사각형 43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6962612" y="3229501"/>
            <a:ext cx="2547902" cy="674843"/>
            <a:chOff x="6984575" y="2163199"/>
            <a:chExt cx="2547902" cy="674843"/>
          </a:xfrm>
        </p:grpSpPr>
        <p:pic>
          <p:nvPicPr>
            <p:cNvPr id="46" name="그림 45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47" name="직사각형 46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99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48" name="그룹 47"/>
          <p:cNvGrpSpPr/>
          <p:nvPr/>
        </p:nvGrpSpPr>
        <p:grpSpPr>
          <a:xfrm>
            <a:off x="6910987" y="4645944"/>
            <a:ext cx="2547902" cy="674843"/>
            <a:chOff x="6984575" y="2163199"/>
            <a:chExt cx="2547902" cy="674843"/>
          </a:xfrm>
        </p:grpSpPr>
        <p:pic>
          <p:nvPicPr>
            <p:cNvPr id="49" name="그림 4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50" name="직사각형 4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1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16698" y="16443"/>
            <a:ext cx="341151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곤충핀</a:t>
            </a:r>
            <a:endParaRPr lang="en-US" altLang="ko-KR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</a:t>
            </a:r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만들기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5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0000" y="540000"/>
            <a:ext cx="5580000" cy="59400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9" name="TextBox 38"/>
          <p:cNvSpPr txBox="1"/>
          <p:nvPr/>
        </p:nvSpPr>
        <p:spPr>
          <a:xfrm>
            <a:off x="7340192" y="2547060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핀 도장에 원하는 곤충을 그려보고 스티커도 </a:t>
            </a:r>
            <a:endParaRPr lang="en-US" altLang="ko-KR" dirty="0"/>
          </a:p>
          <a:p>
            <a:r>
              <a:rPr lang="ko-KR" altLang="en-US" dirty="0"/>
              <a:t>붙여요</a:t>
            </a:r>
            <a:endParaRPr lang="en-US" altLang="ko-KR" dirty="0"/>
          </a:p>
        </p:txBody>
      </p:sp>
      <p:sp>
        <p:nvSpPr>
          <p:cNvPr id="40" name="TextBox 39"/>
          <p:cNvSpPr txBox="1"/>
          <p:nvPr/>
        </p:nvSpPr>
        <p:spPr>
          <a:xfrm>
            <a:off x="7340192" y="3894819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사용한 도구는 제자리에 정리해요</a:t>
            </a:r>
            <a:endParaRPr lang="en-US" altLang="ko-KR" dirty="0"/>
          </a:p>
        </p:txBody>
      </p:sp>
      <p:sp>
        <p:nvSpPr>
          <p:cNvPr id="41" name="TextBox 40"/>
          <p:cNvSpPr txBox="1"/>
          <p:nvPr/>
        </p:nvSpPr>
        <p:spPr>
          <a:xfrm>
            <a:off x="7427934" y="5187906"/>
            <a:ext cx="4563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/>
              <a:t>곤충핀을</a:t>
            </a:r>
            <a:r>
              <a:rPr lang="ko-KR" altLang="en-US" sz="2000" b="1" dirty="0"/>
              <a:t> 사용할 때는 선생님이나 </a:t>
            </a:r>
            <a:endParaRPr lang="en-US" altLang="ko-KR" sz="2000" b="1" dirty="0"/>
          </a:p>
          <a:p>
            <a:r>
              <a:rPr lang="ko-KR" altLang="en-US" sz="2000" b="1" dirty="0"/>
              <a:t>부모님의 도움을 받아요</a:t>
            </a:r>
            <a:endParaRPr lang="en-US" altLang="ko-KR" sz="2000" b="1" dirty="0"/>
          </a:p>
        </p:txBody>
      </p:sp>
      <p:grpSp>
        <p:nvGrpSpPr>
          <p:cNvPr id="42" name="그룹 41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43" name="그림 42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44" name="직사각형 43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6962612" y="3229501"/>
            <a:ext cx="2547902" cy="674843"/>
            <a:chOff x="6984575" y="2163199"/>
            <a:chExt cx="2547902" cy="674843"/>
          </a:xfrm>
        </p:grpSpPr>
        <p:pic>
          <p:nvPicPr>
            <p:cNvPr id="46" name="그림 45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47" name="직사각형 46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99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48" name="그룹 47"/>
          <p:cNvGrpSpPr/>
          <p:nvPr/>
        </p:nvGrpSpPr>
        <p:grpSpPr>
          <a:xfrm>
            <a:off x="6910987" y="4469775"/>
            <a:ext cx="2547902" cy="674843"/>
            <a:chOff x="6984575" y="2163199"/>
            <a:chExt cx="2547902" cy="674843"/>
          </a:xfrm>
        </p:grpSpPr>
        <p:pic>
          <p:nvPicPr>
            <p:cNvPr id="49" name="그림 48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50" name="직사각형 4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225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885486" y="221369"/>
            <a:ext cx="280397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곤충 탁본</a:t>
            </a:r>
            <a:endParaRPr lang="en-US" altLang="ko-KR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5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0000" y="540000"/>
            <a:ext cx="5580000" cy="59400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1" t="57550" r="-238" b="-1426"/>
          <a:stretch/>
        </p:blipFill>
        <p:spPr>
          <a:xfrm rot="21284393">
            <a:off x="2802988" y="5009694"/>
            <a:ext cx="3869452" cy="15777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3" name="TextBox 32"/>
          <p:cNvSpPr txBox="1"/>
          <p:nvPr/>
        </p:nvSpPr>
        <p:spPr>
          <a:xfrm>
            <a:off x="7340192" y="2547060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탁본 틀 위에 종이를 두고 색연필로 문지르면</a:t>
            </a:r>
            <a:endParaRPr lang="en-US" altLang="ko-KR" dirty="0"/>
          </a:p>
          <a:p>
            <a:r>
              <a:rPr lang="ko-KR" altLang="en-US" dirty="0"/>
              <a:t>곤충이 나타나요</a:t>
            </a:r>
            <a:endParaRPr lang="en-US" altLang="ko-KR" dirty="0"/>
          </a:p>
        </p:txBody>
      </p:sp>
      <p:sp>
        <p:nvSpPr>
          <p:cNvPr id="34" name="TextBox 33"/>
          <p:cNvSpPr txBox="1"/>
          <p:nvPr/>
        </p:nvSpPr>
        <p:spPr>
          <a:xfrm>
            <a:off x="7340192" y="3894819"/>
            <a:ext cx="4497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탁본을 하는 중에 종이가 움직이면 곤충이 잘 표현되지 않아요</a:t>
            </a:r>
            <a:endParaRPr lang="en-US" altLang="ko-KR" dirty="0"/>
          </a:p>
        </p:txBody>
      </p:sp>
      <p:sp>
        <p:nvSpPr>
          <p:cNvPr id="35" name="TextBox 34"/>
          <p:cNvSpPr txBox="1"/>
          <p:nvPr/>
        </p:nvSpPr>
        <p:spPr>
          <a:xfrm>
            <a:off x="7427934" y="5364075"/>
            <a:ext cx="4563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/>
              <a:t>탁본하는</a:t>
            </a:r>
            <a:r>
              <a:rPr lang="ko-KR" altLang="en-US" sz="2000" b="1" dirty="0"/>
              <a:t> 순서를 지켜서 해요</a:t>
            </a:r>
            <a:endParaRPr lang="en-US" altLang="ko-KR" sz="2000" b="1" dirty="0"/>
          </a:p>
        </p:txBody>
      </p:sp>
      <p:grpSp>
        <p:nvGrpSpPr>
          <p:cNvPr id="36" name="그룹 35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9" name="그룹 38"/>
          <p:cNvGrpSpPr/>
          <p:nvPr/>
        </p:nvGrpSpPr>
        <p:grpSpPr>
          <a:xfrm>
            <a:off x="6962612" y="3229501"/>
            <a:ext cx="2547902" cy="674843"/>
            <a:chOff x="6984575" y="2163199"/>
            <a:chExt cx="2547902" cy="674843"/>
          </a:xfrm>
        </p:grpSpPr>
        <p:pic>
          <p:nvPicPr>
            <p:cNvPr id="40" name="그림 39" descr="Light Bulb Idea Enlightenment · Free vector graphic on Pixabay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41" name="직사각형 40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99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6910987" y="4645944"/>
            <a:ext cx="2547902" cy="674843"/>
            <a:chOff x="6984575" y="2163199"/>
            <a:chExt cx="2547902" cy="674843"/>
          </a:xfrm>
        </p:grpSpPr>
        <p:pic>
          <p:nvPicPr>
            <p:cNvPr id="43" name="그림 42" descr="Light Bulb Idea Enlightenment · Free vector graphic on Pixabay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44" name="직사각형 4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165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933595" y="102764"/>
            <a:ext cx="280397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곤충 표본</a:t>
            </a:r>
            <a:endParaRPr lang="en-US" altLang="ko-KR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관찰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5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8" t="573" r="4879"/>
          <a:stretch/>
        </p:blipFill>
        <p:spPr>
          <a:xfrm>
            <a:off x="540000" y="720000"/>
            <a:ext cx="5940000" cy="55800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7340192" y="2547060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곤충 표본을 확대경으로 관찰하고 성장과정을 알아보아요</a:t>
            </a:r>
            <a:endParaRPr lang="en-US" altLang="ko-KR" dirty="0"/>
          </a:p>
        </p:txBody>
      </p:sp>
      <p:sp>
        <p:nvSpPr>
          <p:cNvPr id="28" name="TextBox 27"/>
          <p:cNvSpPr txBox="1"/>
          <p:nvPr/>
        </p:nvSpPr>
        <p:spPr>
          <a:xfrm>
            <a:off x="7340192" y="3936764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곤충 표본이 단단해서 친구를 때리거나 던지면 아플 수 있어요</a:t>
            </a:r>
            <a:endParaRPr lang="en-US" altLang="ko-KR" dirty="0"/>
          </a:p>
        </p:txBody>
      </p:sp>
      <p:sp>
        <p:nvSpPr>
          <p:cNvPr id="29" name="TextBox 28"/>
          <p:cNvSpPr txBox="1"/>
          <p:nvPr/>
        </p:nvSpPr>
        <p:spPr>
          <a:xfrm>
            <a:off x="7427934" y="5406020"/>
            <a:ext cx="4563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곤충 표본을 소중히 다루어요</a:t>
            </a:r>
            <a:endParaRPr lang="en-US" altLang="ko-KR" sz="2000" b="1" dirty="0"/>
          </a:p>
        </p:txBody>
      </p:sp>
      <p:grpSp>
        <p:nvGrpSpPr>
          <p:cNvPr id="30" name="그룹 29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6962612" y="3271446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99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6910987" y="4687889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088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623711" y="253539"/>
            <a:ext cx="340830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맑은 옹달샘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5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8" t="-208"/>
          <a:stretch/>
        </p:blipFill>
        <p:spPr>
          <a:xfrm rot="5400000">
            <a:off x="720000" y="540000"/>
            <a:ext cx="5580000" cy="59400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7340192" y="2547060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모니터에서 나만의 물고기를 만들고 움직임을 관찰해 보아요</a:t>
            </a:r>
            <a:endParaRPr lang="en-US" altLang="ko-KR" dirty="0"/>
          </a:p>
        </p:txBody>
      </p:sp>
      <p:sp>
        <p:nvSpPr>
          <p:cNvPr id="28" name="TextBox 27"/>
          <p:cNvSpPr txBox="1"/>
          <p:nvPr/>
        </p:nvSpPr>
        <p:spPr>
          <a:xfrm>
            <a:off x="7340192" y="3987098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순서를 지켜서 해요</a:t>
            </a:r>
            <a:endParaRPr lang="en-US" altLang="ko-KR" dirty="0"/>
          </a:p>
        </p:txBody>
      </p:sp>
      <p:sp>
        <p:nvSpPr>
          <p:cNvPr id="29" name="TextBox 28"/>
          <p:cNvSpPr txBox="1"/>
          <p:nvPr/>
        </p:nvSpPr>
        <p:spPr>
          <a:xfrm>
            <a:off x="7427934" y="5364075"/>
            <a:ext cx="4563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옹달샘 주변에 올라 가거나 들어가면 미끄러져서 다칠 수 있어요</a:t>
            </a:r>
            <a:endParaRPr lang="en-US" altLang="ko-KR" sz="2000" b="1" dirty="0"/>
          </a:p>
        </p:txBody>
      </p:sp>
      <p:grpSp>
        <p:nvGrpSpPr>
          <p:cNvPr id="30" name="그룹 29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6962612" y="3321780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99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6910987" y="4645944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783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642" y="6399180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51689" y="102764"/>
            <a:ext cx="320953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지지배배</a:t>
            </a:r>
            <a:endParaRPr lang="en-US" altLang="ko-KR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   합창단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5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720000"/>
            <a:ext cx="5940000" cy="55800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7340192" y="2547060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버튼을 눌러 숲 속에 살고 있는 새와 곤충의 소리를 들어보고 생김새를 관찰해요 </a:t>
            </a:r>
            <a:endParaRPr lang="en-US" altLang="ko-KR" dirty="0"/>
          </a:p>
        </p:txBody>
      </p:sp>
      <p:sp>
        <p:nvSpPr>
          <p:cNvPr id="28" name="TextBox 27"/>
          <p:cNvSpPr txBox="1"/>
          <p:nvPr/>
        </p:nvSpPr>
        <p:spPr>
          <a:xfrm>
            <a:off x="7340192" y="39703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소리 버튼은 하나씩 눌러요</a:t>
            </a:r>
            <a:endParaRPr lang="en-US" altLang="ko-KR" dirty="0"/>
          </a:p>
        </p:txBody>
      </p:sp>
      <p:sp>
        <p:nvSpPr>
          <p:cNvPr id="29" name="TextBox 28"/>
          <p:cNvSpPr txBox="1"/>
          <p:nvPr/>
        </p:nvSpPr>
        <p:spPr>
          <a:xfrm>
            <a:off x="7427934" y="5280185"/>
            <a:ext cx="4563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숲 속으로 들어가면 미끄러져서</a:t>
            </a:r>
            <a:endParaRPr lang="en-US" altLang="ko-KR" sz="2000" b="1" dirty="0"/>
          </a:p>
          <a:p>
            <a:r>
              <a:rPr lang="ko-KR" altLang="en-US" sz="2000" b="1" dirty="0"/>
              <a:t>넘어질 수 있어요</a:t>
            </a:r>
            <a:endParaRPr lang="en-US" altLang="ko-KR" sz="2000" b="1" dirty="0"/>
          </a:p>
        </p:txBody>
      </p:sp>
      <p:grpSp>
        <p:nvGrpSpPr>
          <p:cNvPr id="30" name="그룹 29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6962612" y="3305002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99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6910987" y="4562054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843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33596" y="260510"/>
            <a:ext cx="280397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공룡의 숲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5"/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40000" y="720000"/>
            <a:ext cx="5940000" cy="55800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7340192" y="2547060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여러 종류의 공룡 모형을 관찰하고 이름과 </a:t>
            </a:r>
            <a:endParaRPr lang="en-US" altLang="ko-KR" dirty="0"/>
          </a:p>
          <a:p>
            <a:r>
              <a:rPr lang="ko-KR" altLang="en-US" dirty="0"/>
              <a:t>특징을 알아보아요</a:t>
            </a:r>
            <a:endParaRPr lang="en-US" altLang="ko-KR" dirty="0"/>
          </a:p>
        </p:txBody>
      </p:sp>
      <p:sp>
        <p:nvSpPr>
          <p:cNvPr id="28" name="TextBox 27"/>
          <p:cNvSpPr txBox="1"/>
          <p:nvPr/>
        </p:nvSpPr>
        <p:spPr>
          <a:xfrm>
            <a:off x="7340192" y="3953542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공룡 모형은 눈으로만 보아요</a:t>
            </a:r>
            <a:endParaRPr lang="en-US" altLang="ko-KR" dirty="0"/>
          </a:p>
        </p:txBody>
      </p:sp>
      <p:grpSp>
        <p:nvGrpSpPr>
          <p:cNvPr id="30" name="그룹 29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6962612" y="3288224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99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6910987" y="4553665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C65E61C-11D5-4633-9570-090140069543}"/>
              </a:ext>
            </a:extLst>
          </p:cNvPr>
          <p:cNvSpPr txBox="1"/>
          <p:nvPr/>
        </p:nvSpPr>
        <p:spPr>
          <a:xfrm>
            <a:off x="7427934" y="5271796"/>
            <a:ext cx="4563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숲 속으로 들어가면 미끄러져서</a:t>
            </a:r>
            <a:endParaRPr lang="en-US" altLang="ko-KR" sz="2000" b="1" dirty="0"/>
          </a:p>
          <a:p>
            <a:r>
              <a:rPr lang="ko-KR" altLang="en-US" sz="2000" b="1" dirty="0"/>
              <a:t>넘어질 수 있어요</a:t>
            </a:r>
            <a:endParaRPr lang="en-US" altLang="ko-KR" sz="2000" b="1" dirty="0"/>
          </a:p>
        </p:txBody>
      </p:sp>
    </p:spTree>
    <p:extLst>
      <p:ext uri="{BB962C8B-B14F-4D97-AF65-F5344CB8AC3E}">
        <p14:creationId xmlns:p14="http://schemas.microsoft.com/office/powerpoint/2010/main" val="123121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068366" y="102764"/>
            <a:ext cx="280397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공룡 시대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436E3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꾸미기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436E3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5"/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40000" y="720000"/>
            <a:ext cx="5940000" cy="5580000"/>
          </a:xfrm>
          <a:prstGeom prst="rect">
            <a:avLst/>
          </a:prstGeom>
          <a:solidFill>
            <a:srgbClr val="FFFFFF">
              <a:shade val="85000"/>
            </a:srgbClr>
          </a:solidFill>
          <a:ln w="127000" cap="rnd">
            <a:solidFill>
              <a:schemeClr val="bg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1129" y="4027913"/>
            <a:ext cx="3883260" cy="23313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7340192" y="2547060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공룡 모형과 </a:t>
            </a:r>
            <a:r>
              <a:rPr lang="ko-KR" altLang="en-US" dirty="0" err="1"/>
              <a:t>찍기틀을</a:t>
            </a:r>
            <a:r>
              <a:rPr lang="ko-KR" altLang="en-US" dirty="0"/>
              <a:t> 이용하여 공룡이 사는 </a:t>
            </a:r>
            <a:endParaRPr lang="en-US" altLang="ko-KR" dirty="0"/>
          </a:p>
          <a:p>
            <a:r>
              <a:rPr lang="ko-KR" altLang="en-US" dirty="0"/>
              <a:t>시대를 꾸며 보아요</a:t>
            </a:r>
            <a:endParaRPr lang="en-US" altLang="ko-KR" dirty="0"/>
          </a:p>
        </p:txBody>
      </p:sp>
      <p:sp>
        <p:nvSpPr>
          <p:cNvPr id="28" name="TextBox 27"/>
          <p:cNvSpPr txBox="1"/>
          <p:nvPr/>
        </p:nvSpPr>
        <p:spPr>
          <a:xfrm>
            <a:off x="7340192" y="3894819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사용한 </a:t>
            </a:r>
            <a:r>
              <a:rPr lang="ko-KR" altLang="en-US" dirty="0" err="1"/>
              <a:t>놀잇감은</a:t>
            </a:r>
            <a:r>
              <a:rPr lang="ko-KR" altLang="en-US" dirty="0"/>
              <a:t> 제자리에 정리해요</a:t>
            </a:r>
            <a:endParaRPr lang="en-US" altLang="ko-KR" dirty="0"/>
          </a:p>
        </p:txBody>
      </p:sp>
      <p:sp>
        <p:nvSpPr>
          <p:cNvPr id="29" name="TextBox 28"/>
          <p:cNvSpPr txBox="1"/>
          <p:nvPr/>
        </p:nvSpPr>
        <p:spPr>
          <a:xfrm>
            <a:off x="7427934" y="5221462"/>
            <a:ext cx="4563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모래를 친구에게 뿌리거나 던지지 </a:t>
            </a:r>
            <a:endParaRPr lang="en-US" altLang="ko-KR" sz="2000" b="1" dirty="0"/>
          </a:p>
          <a:p>
            <a:r>
              <a:rPr lang="ko-KR" altLang="en-US" sz="2000" b="1" dirty="0"/>
              <a:t>않아요</a:t>
            </a:r>
            <a:endParaRPr lang="en-US" altLang="ko-KR" sz="2000" b="1" dirty="0"/>
          </a:p>
        </p:txBody>
      </p:sp>
      <p:grpSp>
        <p:nvGrpSpPr>
          <p:cNvPr id="30" name="그룹 29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6962612" y="3229501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99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6910987" y="4503331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12700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458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TM03457444[[fn=기본]]</Template>
  <TotalTime>1463</TotalTime>
  <Words>285</Words>
  <Application>Microsoft Office PowerPoint</Application>
  <PresentationFormat>와이드스크린</PresentationFormat>
  <Paragraphs>111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8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140</cp:revision>
  <cp:lastPrinted>2020-03-13T00:36:54Z</cp:lastPrinted>
  <dcterms:created xsi:type="dcterms:W3CDTF">2018-03-23T07:52:42Z</dcterms:created>
  <dcterms:modified xsi:type="dcterms:W3CDTF">2020-08-10T02:51:48Z</dcterms:modified>
</cp:coreProperties>
</file>