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2DD"/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28" autoAdjust="0"/>
    <p:restoredTop sz="94660"/>
  </p:normalViewPr>
  <p:slideViewPr>
    <p:cSldViewPr>
      <p:cViewPr varScale="1">
        <p:scale>
          <a:sx n="85" d="100"/>
          <a:sy n="85" d="100"/>
        </p:scale>
        <p:origin x="108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1499" y="2135596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상상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19" y="3553162"/>
            <a:ext cx="5161866" cy="3656927"/>
          </a:xfrm>
          <a:prstGeom prst="rect">
            <a:avLst/>
          </a:prstGeom>
        </p:spPr>
      </p:pic>
      <p:sp>
        <p:nvSpPr>
          <p:cNvPr id="15" name="구름 14"/>
          <p:cNvSpPr/>
          <p:nvPr/>
        </p:nvSpPr>
        <p:spPr>
          <a:xfrm rot="419783">
            <a:off x="9144965" y="6185813"/>
            <a:ext cx="1719245" cy="113751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25" y="-1617507"/>
            <a:ext cx="6740706" cy="48259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19087" y="94297"/>
            <a:ext cx="450657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인형극 관람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43941" y="1550300"/>
            <a:ext cx="5074708" cy="5395374"/>
            <a:chOff x="557032" y="192949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7032" y="1929493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87" y="125735"/>
            <a:ext cx="2010818" cy="1424565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515535"/>
            <a:chOff x="90487" y="1502515"/>
            <a:chExt cx="5346700" cy="5515535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4848225"/>
              <a:ext cx="38100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인형극 공연이 시작되면 어두워져요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공연이 시작되면 자기 자리에 앉아서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감상해요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공연 중에 떠들면 다른 친구들에게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방해가 돼요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이 곳은 인형들이 즐거운 이야기를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들려주는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인형극장입니다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실내화를 벗고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상상마을에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들어가서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바른 자세로 앉아 인형극을 관람해요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" y="6067425"/>
            <a:ext cx="4419600" cy="244988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99" y="1799965"/>
            <a:ext cx="4507330" cy="48960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27849" y="95053"/>
            <a:ext cx="5867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동화 가상 체험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428784" y="1563889"/>
            <a:ext cx="5074708" cy="5784110"/>
            <a:chOff x="557032" y="192949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7032" y="1929493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87" y="125735"/>
            <a:ext cx="2010818" cy="1424565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515535"/>
            <a:chOff x="90487" y="1502515"/>
            <a:chExt cx="5346700" cy="5515535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4848225"/>
              <a:ext cx="38100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인형극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배경막을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손으로 잡아당기면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배경막이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찢어질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노란색 발자국 위에 서서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옆에 서있는 친구와 부딪히지 않도록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1487" y="2198088"/>
              <a:ext cx="42672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인형극장에서 인형극을 본 후에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인형극 속으로 쏙 빠져보세요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인형극 안에 들어가 인형극의 등장인물이 되어 실감나는 연기를 펼쳐보아요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14" y="6067425"/>
            <a:ext cx="4419600" cy="244988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519" y="1800456"/>
            <a:ext cx="4724940" cy="52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2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1"/>
          <p:cNvSpPr txBox="1"/>
          <p:nvPr/>
        </p:nvSpPr>
        <p:spPr>
          <a:xfrm>
            <a:off x="0" y="-19361"/>
            <a:ext cx="741412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66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상상마을</a:t>
            </a:r>
            <a:r>
              <a:rPr lang="ko-KR" altLang="en-US" sz="66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활동 내용</a:t>
            </a:r>
            <a:endParaRPr lang="en-US" altLang="ko-KR" sz="6600" b="1" kern="0" spc="-300" dirty="0" smtClean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sz="5400" b="1" kern="0" spc="-300" dirty="0" smtClean="0">
                <a:solidFill>
                  <a:srgbClr val="00B05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ko-KR" altLang="en-US" sz="5400" b="1" kern="0" spc="-300" dirty="0" smtClean="0">
                <a:solidFill>
                  <a:srgbClr val="00B05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상반기</a:t>
            </a:r>
            <a:r>
              <a:rPr lang="en-US" altLang="ko-KR" sz="5400" b="1" kern="0" spc="-300" dirty="0" smtClean="0">
                <a:solidFill>
                  <a:srgbClr val="00B05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5400" b="1" kern="0" spc="-300" dirty="0" err="1" smtClean="0">
                <a:solidFill>
                  <a:srgbClr val="00B05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장화신은</a:t>
            </a:r>
            <a:r>
              <a:rPr lang="ko-KR" altLang="en-US" sz="5400" b="1" kern="0" spc="-300" dirty="0" smtClean="0">
                <a:solidFill>
                  <a:srgbClr val="00B05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고양이</a:t>
            </a:r>
            <a:r>
              <a:rPr lang="en-US" altLang="ko-KR" sz="5400" b="1" kern="0" spc="-300" dirty="0" smtClean="0">
                <a:solidFill>
                  <a:srgbClr val="00B05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en-US" sz="5400" b="1" dirty="0">
              <a:solidFill>
                <a:srgbClr val="00B05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166687" y="2105025"/>
            <a:ext cx="1776474" cy="1752600"/>
          </a:xfrm>
          <a:prstGeom prst="ellipse">
            <a:avLst/>
          </a:prstGeom>
          <a:noFill/>
          <a:ln>
            <a:solidFill>
              <a:srgbClr val="E0F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04951" y="2658159"/>
            <a:ext cx="1299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공연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내용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(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노래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87" y="125735"/>
            <a:ext cx="2010818" cy="142456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027798" y="1881655"/>
            <a:ext cx="302412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 latinLnBrk="1">
              <a:lnSpc>
                <a:spcPct val="160000"/>
              </a:lnSpc>
              <a:buAutoNum type="arabicPeriod"/>
            </a:pPr>
            <a:r>
              <a:rPr lang="en-US" altLang="ko-KR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작은별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노래</a:t>
            </a:r>
            <a:r>
              <a:rPr lang="en-US" altLang="ko-KR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반짝반짝 </a:t>
            </a:r>
            <a:r>
              <a:rPr lang="ko-KR" altLang="en-US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작은별</a:t>
            </a:r>
            <a:r>
              <a:rPr lang="ko-KR" altLang="en-US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아름답게 비치네 그 부분 음정만 반복</a:t>
            </a:r>
            <a:r>
              <a:rPr lang="en-US" altLang="ko-KR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!)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♠노래</a:t>
            </a:r>
            <a:r>
              <a:rPr lang="en-US" altLang="ko-KR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: </a:t>
            </a: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걱정 </a:t>
            </a:r>
            <a:r>
              <a:rPr lang="ko-KR" altLang="en-US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마세요</a:t>
            </a:r>
            <a:r>
              <a:rPr lang="en-US" altLang="ko-KR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r>
              <a:rPr lang="en-US" altLang="ko-KR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주인님</a:t>
            </a:r>
            <a:r>
              <a:rPr lang="en-US" altLang="ko-KR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 </a:t>
            </a: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제가 있잖아요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걱정 </a:t>
            </a:r>
            <a:r>
              <a:rPr lang="ko-KR" altLang="en-US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마세요</a:t>
            </a:r>
            <a:r>
              <a:rPr lang="en-US" altLang="ko-KR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r>
              <a:rPr lang="ko-KR" altLang="en-US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우리 </a:t>
            </a: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주인님 </a:t>
            </a:r>
            <a:r>
              <a:rPr lang="en-US" altLang="ko-KR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 </a:t>
            </a: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좋은 생각 있어요</a:t>
            </a:r>
            <a:r>
              <a:rPr lang="en-US" altLang="ko-KR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자루와 장화 </a:t>
            </a:r>
            <a:r>
              <a:rPr lang="ko-KR" altLang="en-US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한 </a:t>
            </a:r>
            <a:r>
              <a:rPr lang="ko-KR" altLang="en-US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켤레</a:t>
            </a:r>
            <a:r>
              <a:rPr lang="en-US" altLang="ko-KR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 </a:t>
            </a:r>
            <a:endParaRPr lang="en-US" altLang="ko-KR" b="1" kern="0" dirty="0" smtClean="0">
              <a:solidFill>
                <a:srgbClr val="FF843A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제게 </a:t>
            </a: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빌려 주세요 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주인님의 행복한 날</a:t>
            </a:r>
            <a:r>
              <a:rPr lang="en-US" altLang="ko-KR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 </a:t>
            </a:r>
            <a:endParaRPr lang="en-US" altLang="ko-KR" b="1" kern="0" dirty="0" smtClean="0">
              <a:solidFill>
                <a:srgbClr val="FF843A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 err="1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있을꺼에요</a:t>
            </a:r>
            <a:r>
              <a:rPr lang="en-US" altLang="ko-KR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저만 믿으세요 </a:t>
            </a:r>
            <a:r>
              <a:rPr lang="en-US" altLang="ko-KR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/</a:t>
            </a:r>
            <a:r>
              <a:rPr lang="ko-KR" altLang="en-US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나의 </a:t>
            </a: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주인님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805487" y="2135716"/>
            <a:ext cx="53467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en-US" altLang="ko-KR" kern="0" dirty="0" smtClean="0">
                <a:latin typeface="함초롬바탕" panose="02030604000101010101" pitchFamily="18" charset="-127"/>
                <a:ea typeface="함초롬바탕" panose="02030604000101010101" pitchFamily="18" charset="-127"/>
              </a:rPr>
              <a:t>2.(</a:t>
            </a:r>
            <a:r>
              <a:rPr lang="ko-KR" altLang="en-US" kern="0" dirty="0" err="1">
                <a:latin typeface="함초롬바탕" panose="02030604000101010101" pitchFamily="18" charset="-127"/>
                <a:ea typeface="함초롬바탕" panose="02030604000101010101" pitchFamily="18" charset="-127"/>
              </a:rPr>
              <a:t>산토끼노래</a:t>
            </a:r>
            <a:r>
              <a:rPr lang="en-US" altLang="ko-KR" kern="0" dirty="0" smtClean="0"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1200" kern="0" dirty="0"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♠노래</a:t>
            </a:r>
            <a:r>
              <a:rPr lang="en-US" altLang="ko-KR" b="1" kern="0" dirty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: </a:t>
            </a:r>
            <a:r>
              <a:rPr lang="en-US" altLang="ko-KR" b="1" kern="0" dirty="0" smtClean="0">
                <a:solidFill>
                  <a:srgbClr val="FF843A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 err="1" smtClean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거인님</a:t>
            </a:r>
            <a:r>
              <a:rPr lang="ko-KR" altLang="en-US" b="1" kern="0" dirty="0" smtClean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b="1" kern="0" dirty="0" err="1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거인님</a:t>
            </a: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변신해 주세요</a:t>
            </a:r>
            <a:r>
              <a:rPr lang="en-US" altLang="ko-KR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~ 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수리 </a:t>
            </a:r>
            <a:r>
              <a:rPr lang="ko-KR" altLang="en-US" b="1" kern="0" dirty="0" err="1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수리</a:t>
            </a: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변신 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 err="1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뿌우</a:t>
            </a: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코끼리 </a:t>
            </a:r>
            <a:endParaRPr lang="en-US" altLang="ko-KR" b="1" kern="0" dirty="0" smtClean="0">
              <a:solidFill>
                <a:srgbClr val="FF99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 err="1" smtClean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거인님</a:t>
            </a:r>
            <a:r>
              <a:rPr lang="ko-KR" altLang="en-US" b="1" kern="0" dirty="0" smtClean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b="1" kern="0" dirty="0" err="1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거인님</a:t>
            </a: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변신해 주세요</a:t>
            </a:r>
            <a:r>
              <a:rPr lang="en-US" altLang="ko-KR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~ 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수리 </a:t>
            </a:r>
            <a:r>
              <a:rPr lang="ko-KR" altLang="en-US" b="1" kern="0" dirty="0" err="1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수리</a:t>
            </a: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변신 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어흥 </a:t>
            </a:r>
            <a:r>
              <a:rPr lang="ko-KR" altLang="en-US" b="1" kern="0" dirty="0" smtClean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사자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 err="1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거인님</a:t>
            </a: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b="1" kern="0" dirty="0" err="1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거인님</a:t>
            </a: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변신해 주세요</a:t>
            </a:r>
            <a:r>
              <a:rPr lang="en-US" altLang="ko-KR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~ 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수리 </a:t>
            </a:r>
            <a:r>
              <a:rPr lang="ko-KR" altLang="en-US" b="1" kern="0" dirty="0" err="1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수리</a:t>
            </a: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변신 </a:t>
            </a:r>
            <a:endParaRPr lang="ko-KR" altLang="en-US" sz="12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b="1" kern="0" dirty="0" err="1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찍찍찍</a:t>
            </a:r>
            <a:r>
              <a:rPr lang="ko-KR" altLang="en-US" b="1" kern="0" dirty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b="1" kern="0" dirty="0" smtClean="0">
                <a:solidFill>
                  <a:srgbClr val="FF99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생쥐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14" y="6067425"/>
            <a:ext cx="4419600" cy="2449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구름 1"/>
          <p:cNvSpPr/>
          <p:nvPr/>
        </p:nvSpPr>
        <p:spPr>
          <a:xfrm rot="419783">
            <a:off x="1909399" y="555903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337285" y="57747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55" y="3526148"/>
            <a:ext cx="5161866" cy="3656927"/>
          </a:xfrm>
          <a:prstGeom prst="rect">
            <a:avLst/>
          </a:prstGeom>
        </p:spPr>
      </p:pic>
      <p:sp>
        <p:nvSpPr>
          <p:cNvPr id="18" name="구름 17"/>
          <p:cNvSpPr/>
          <p:nvPr/>
        </p:nvSpPr>
        <p:spPr>
          <a:xfrm rot="419783">
            <a:off x="9131306" y="4569690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43" y="-1083338"/>
            <a:ext cx="5429648" cy="323899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14" y="6067425"/>
            <a:ext cx="4419600" cy="244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220</Words>
  <Application>Microsoft Office PowerPoint</Application>
  <PresentationFormat>사용자 지정</PresentationFormat>
  <Paragraphs>49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?? ??</vt:lpstr>
      <vt:lpstr>굴림</vt:lpstr>
      <vt:lpstr>함초롬돋움</vt:lpstr>
      <vt:lpstr>함초롬바탕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74</cp:revision>
  <dcterms:created xsi:type="dcterms:W3CDTF">2023-03-08T09:46:58Z</dcterms:created>
  <dcterms:modified xsi:type="dcterms:W3CDTF">2026-03-27T06:29:11Z</dcterms:modified>
</cp:coreProperties>
</file>