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4" r:id="rId4"/>
    <p:sldId id="283" r:id="rId5"/>
    <p:sldId id="276" r:id="rId6"/>
    <p:sldId id="278" r:id="rId7"/>
    <p:sldId id="280" r:id="rId8"/>
    <p:sldId id="279" r:id="rId9"/>
    <p:sldId id="282" r:id="rId10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F0E47D4-F163-40DD-98E2-9727A8A9995D}">
          <p14:sldIdLst>
            <p14:sldId id="256"/>
            <p14:sldId id="263"/>
            <p14:sldId id="274"/>
            <p14:sldId id="283"/>
            <p14:sldId id="276"/>
            <p14:sldId id="278"/>
            <p14:sldId id="280"/>
            <p14:sldId id="279"/>
            <p14:sldId id="282"/>
          </p14:sldIdLst>
        </p14:section>
        <p14:section name="제목 없는 구역" id="{A1D2078B-45B5-4E20-8145-3471791134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E448"/>
    <a:srgbClr val="2EA711"/>
    <a:srgbClr val="E0FFA5"/>
    <a:srgbClr val="53B960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>
      <p:cViewPr varScale="1">
        <p:scale>
          <a:sx n="98" d="100"/>
          <a:sy n="98" d="100"/>
        </p:scale>
        <p:origin x="55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" y="1854943"/>
            <a:ext cx="5589624" cy="46916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62645" y="1657767"/>
            <a:ext cx="489104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무지개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" y="6031278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735165" y="4094551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19230" y="4008699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60670" y="-28575"/>
            <a:ext cx="2635905" cy="18000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58829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꿈이 소방서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547687" y="5261997"/>
              <a:ext cx="41148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소방차에 탈 때 계단은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올라가요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300" dirty="0">
                  <a:latin typeface="굴림" panose="020B0600000101010101" pitchFamily="50" charset="-127"/>
                  <a:ea typeface="굴림" panose="020B0600000101010101" pitchFamily="50" charset="-127"/>
                </a:rPr>
                <a:t>소방호스에 걸려 넘어지지 않도록 주의해요</a:t>
              </a:r>
              <a:r>
                <a:rPr lang="en-US" altLang="ko-KR" b="1" kern="0" spc="-3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소방 호스는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5287" y="2244132"/>
              <a:ext cx="4412016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불이 났어요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공중전화기에서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119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로 신고가 들어오면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소방관이 되어 화재 현장에 출동해 불을 끄고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위험에 처한 사람들을 구해주세요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3" name="해 4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모서리가 둥근 직사각형 3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557725E-27D7-4AB8-BB39-FEFFDD368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2105025"/>
            <a:ext cx="4381537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518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2287" y="82629"/>
            <a:ext cx="2520000" cy="165280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82629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누리 경찰서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547687" y="5261997"/>
              <a:ext cx="41148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경찰차를  타고  내릴 때 친구와  부딪치지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않도록 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제자리에 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2396532"/>
              <a:ext cx="4412016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사람들에게 도움을 주는 경찰관이 되어보아요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공중전화에서 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112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로  전화신고가 들어오면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경찰차를  타고 출동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59B5961-15FC-4CBD-BDD3-54FD742574FD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2170425"/>
            <a:ext cx="4320000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5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2287" y="56338"/>
            <a:ext cx="2520000" cy="170725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82629"/>
            <a:ext cx="8153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병원놀이</a:t>
            </a:r>
            <a:r>
              <a:rPr lang="en-US" altLang="ko-KR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산부인과</a:t>
            </a:r>
            <a:r>
              <a:rPr lang="en-US" altLang="ko-KR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치과</a:t>
            </a:r>
            <a:r>
              <a:rPr lang="en-US" altLang="ko-KR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sz="5000" b="1" spc="-300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547687" y="5305425"/>
              <a:ext cx="41148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초음파기기는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치과 의자에 올라가고 내려올 때 조심해요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유모차는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한명씩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사용해요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1992600"/>
              <a:ext cx="4412016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530598" y="2333625"/>
            <a:ext cx="4276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산부인과에서는 초음파기기를 이용해 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 fontAlgn="base" latinLnBrk="1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태아가 자라는 모습을 관찰하고 아기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 fontAlgn="base" latinLnBrk="1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돌보기 체험을 해 보며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 fontAlgn="base" latinLnBrk="1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치과에서는 충치 치료와 올바른 이닦기 방법에 대해 알아봅니다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31698B-F577-4DE3-B7A2-A0BE572CB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2166437"/>
            <a:ext cx="4315604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611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60437" y="38516"/>
            <a:ext cx="2636138" cy="18000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1487" y="123825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도로시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미용실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547687" y="5156981"/>
              <a:ext cx="4114800" cy="129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미용 도구를 조심해서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드레스를 입은 후에는 넘어지지 않고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치마가 발에 걸리지 않도록 잡고 걸어가요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2181225"/>
              <a:ext cx="4412016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미용실에서 다양한 미용 도구를 사용해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미용실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물소리가 나는 미용 의자에 앉아 머리도 감고 여러 가지 옷들을 입고  나를  꾸며봐요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F44454ED-79E5-466C-B029-35A570C9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59" y="2127076"/>
            <a:ext cx="4364964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747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5287" y="-28575"/>
            <a:ext cx="2666269" cy="18000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4433" y="43143"/>
            <a:ext cx="1002770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결혼식장과 레스토랑</a:t>
            </a:r>
            <a:endParaRPr lang="en-US" sz="6600" b="1" spc="-300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547687" y="5261997"/>
              <a:ext cx="457200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의상을 입고 이동할 때는 천천히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걸어 다녀요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2431030"/>
              <a:ext cx="4412016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딴따단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오늘은 결혼하는 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신랑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신부가 되어 결혼식을 체험해 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키오스크에서 음식도 주문해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D3B941DC-2731-4AF5-91AF-CAB64E138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71" y="2166437"/>
            <a:ext cx="4349693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29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5289" y="28180"/>
            <a:ext cx="2520000" cy="174585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58829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허수아비마트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679502"/>
            <a:chOff x="90487" y="1502515"/>
            <a:chExt cx="5346700" cy="5679502"/>
          </a:xfrm>
        </p:grpSpPr>
        <p:sp>
          <p:nvSpPr>
            <p:cNvPr id="31" name="TextBox 30"/>
            <p:cNvSpPr txBox="1"/>
            <p:nvPr/>
          </p:nvSpPr>
          <p:spPr>
            <a:xfrm>
              <a:off x="471487" y="5076825"/>
              <a:ext cx="4503092" cy="210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물건에  바코드 리더기를    읽힌 후  모니터의 손가락 모양을 꾸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욱 누르면 영수증이 출력되요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물건들을 다시 제자리에 정리하고 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쇼핑카트는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부딪치지  않도록 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2244132"/>
              <a:ext cx="4412016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허수아비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마트에서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손님이 되어 카트나 장바구니에 사고 싶은 물건을 담아 무인계산대에서 현금이나 카드를 이용해 물건값을 정직하게 계산해요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4B5C6463-7B10-42F6-8559-4329F685D927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2155261"/>
            <a:ext cx="4320000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350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6575" y="-2016"/>
            <a:ext cx="2520000" cy="18000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1401" y="99470"/>
            <a:ext cx="613988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꿈누리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동물병원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471487" y="5185797"/>
              <a:ext cx="4259616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진열장 유리 선반에 부딪치지 않도록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진열장의 물건을 꺼낼 때 조심해서 꺼내요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동물병원의 인형과 물건들을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5287" y="1992600"/>
              <a:ext cx="4412016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멍멍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야옹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귀여운 애완동물들을  치료하고 돌볼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사랑스러운 동물들에게 간식도 만들어주고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유모차에  태워 산책도 시켜줄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" name="해 3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30AFADEA-8ED6-4090-BBB3-33C7F6C5AA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54" y="2159112"/>
            <a:ext cx="4333354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626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464784" y="2212272"/>
            <a:ext cx="471393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algn="ctr"/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647761" y="1107217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" y="1958123"/>
            <a:ext cx="5589624" cy="4691652"/>
          </a:xfrm>
          <a:prstGeom prst="rect">
            <a:avLst/>
          </a:prstGeom>
        </p:spPr>
      </p:pic>
      <p:sp>
        <p:nvSpPr>
          <p:cNvPr id="14" name="구름 13"/>
          <p:cNvSpPr/>
          <p:nvPr/>
        </p:nvSpPr>
        <p:spPr>
          <a:xfrm rot="729571">
            <a:off x="-398008" y="4092933"/>
            <a:ext cx="1303967" cy="98859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1201" y="6264273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91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345</Words>
  <Application>Microsoft Office PowerPoint</Application>
  <PresentationFormat>사용자 지정</PresentationFormat>
  <Paragraphs>76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78</cp:revision>
  <dcterms:created xsi:type="dcterms:W3CDTF">2023-03-08T09:46:58Z</dcterms:created>
  <dcterms:modified xsi:type="dcterms:W3CDTF">2024-08-01T05:10:19Z</dcterms:modified>
</cp:coreProperties>
</file>