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7" r:id="rId3"/>
    <p:sldId id="264" r:id="rId4"/>
    <p:sldId id="288" r:id="rId5"/>
    <p:sldId id="286" r:id="rId6"/>
    <p:sldId id="289" r:id="rId7"/>
    <p:sldId id="290" r:id="rId8"/>
    <p:sldId id="282" r:id="rId9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4789"/>
    <a:srgbClr val="F6BEBF"/>
    <a:srgbClr val="FF6600"/>
    <a:srgbClr val="FFC000"/>
    <a:srgbClr val="FF7C80"/>
    <a:srgbClr val="7F7F7F"/>
    <a:srgbClr val="9CC939"/>
    <a:srgbClr val="FF9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" y="2945731"/>
            <a:ext cx="5161866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생각놀이터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9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3371" y="2584707"/>
            <a:ext cx="533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책과 놀이가 공존하는 복합 문화공간에서 즐겁고 창의적인 </a:t>
            </a:r>
            <a:r>
              <a:rPr lang="ko-KR" altLang="en-US"/>
              <a:t>활동을 해요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55231" y="269546"/>
            <a:ext cx="3583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생각놀이터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34150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26583" y="3178793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726583" y="4623225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81516" y="4031152"/>
            <a:ext cx="510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동화책과 자료는 찢지 않고 소중히 사용해요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28" name="TextBox 27"/>
          <p:cNvSpPr txBox="1"/>
          <p:nvPr/>
        </p:nvSpPr>
        <p:spPr>
          <a:xfrm>
            <a:off x="6995804" y="5392962"/>
            <a:ext cx="510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2000" b="1" dirty="0"/>
              <a:t>사뿐사뿐 걸어 다녀요</a:t>
            </a:r>
            <a:r>
              <a:rPr lang="en-US" altLang="ko-KR" sz="2000" b="1" dirty="0"/>
              <a:t>.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2" y="572628"/>
            <a:ext cx="576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5316" y="2605032"/>
            <a:ext cx="50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동글한</a:t>
            </a:r>
            <a:r>
              <a:rPr lang="ko-KR" altLang="en-US" dirty="0"/>
              <a:t> 공간 속에서 연령별 수준별로 다양한 책을 자유롭게 읽어 보아요</a:t>
            </a:r>
            <a:r>
              <a:rPr lang="en-US" altLang="ko-KR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5316" y="4164893"/>
            <a:ext cx="515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pc="-150" dirty="0"/>
              <a:t>책을 읽고 난 후에는 제자리에 정리해요</a:t>
            </a:r>
            <a:r>
              <a:rPr lang="en-US" altLang="ko-K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책을 소중히 사용해요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30182" y="5777322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위험한 행동은 하지 않아요</a:t>
            </a:r>
            <a:r>
              <a:rPr lang="en-US" altLang="ko-KR" sz="2000" b="1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27930" y="269546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동글이</a:t>
            </a: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책방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76095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68528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768528" y="500190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1" y="562144"/>
            <a:ext cx="576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0"/>
            <a:ext cx="4128655" cy="1928553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9969" y="2619320"/>
            <a:ext cx="53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다람쥐 방에서 </a:t>
            </a:r>
            <a:r>
              <a:rPr lang="ko-KR" altLang="en-US" dirty="0" err="1"/>
              <a:t>음성지원</a:t>
            </a:r>
            <a:r>
              <a:rPr lang="ko-KR" altLang="en-US" dirty="0"/>
              <a:t> 단말기</a:t>
            </a:r>
            <a:r>
              <a:rPr lang="en-US" altLang="ko-KR" dirty="0"/>
              <a:t>(Reading book)</a:t>
            </a:r>
            <a:r>
              <a:rPr lang="ko-KR" altLang="en-US" dirty="0"/>
              <a:t>를 이용하여</a:t>
            </a:r>
            <a:r>
              <a:rPr lang="en-US" altLang="ko-KR" dirty="0"/>
              <a:t> </a:t>
            </a:r>
            <a:r>
              <a:rPr lang="ko-KR" altLang="en-US" dirty="0"/>
              <a:t>동화를 들어보아요</a:t>
            </a:r>
            <a:r>
              <a:rPr lang="en-US" altLang="ko-KR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45316" y="4279197"/>
            <a:ext cx="515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pc="-150" dirty="0"/>
              <a:t>책을 듣고 난 후</a:t>
            </a:r>
            <a:r>
              <a:rPr lang="en-US" altLang="ko-KR" spc="-150" dirty="0"/>
              <a:t>,</a:t>
            </a:r>
            <a:r>
              <a:rPr lang="ko-KR" altLang="en-US" spc="-150" dirty="0"/>
              <a:t>  헤드폰은 제자리에 정리해요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075379" y="5707718"/>
            <a:ext cx="490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서로 양보하며 순서대로 차례를 지켜요</a:t>
            </a:r>
            <a:r>
              <a:rPr lang="en-US" altLang="ko-KR" sz="2000" b="1" dirty="0"/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6676095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89394" y="344254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39969" y="4854958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" b="14345"/>
          <a:stretch/>
        </p:blipFill>
        <p:spPr>
          <a:xfrm>
            <a:off x="496789" y="576432"/>
            <a:ext cx="5760000" cy="57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06223" y="328616"/>
            <a:ext cx="41509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책 읽어주는 방</a:t>
            </a:r>
            <a:endParaRPr lang="en-US" altLang="ko-KR" sz="4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01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9815" y="2605032"/>
            <a:ext cx="50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사서 선생님이 추천하는 도서를 친구와 함께 읽어 보아요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6919384" y="4063227"/>
            <a:ext cx="491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동화책은 소중히 사용해요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054681" y="5518715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친구들과 </a:t>
            </a:r>
            <a:r>
              <a:rPr lang="ko-KR" altLang="en-US" sz="2000" b="1" dirty="0" err="1"/>
              <a:t>사이좋게</a:t>
            </a:r>
            <a:r>
              <a:rPr lang="ko-KR" altLang="en-US" sz="2000" b="1" dirty="0"/>
              <a:t> 함께 읽어요</a:t>
            </a:r>
            <a:r>
              <a:rPr lang="en-US" altLang="ko-KR" sz="2000" b="1" dirty="0"/>
              <a:t>.</a:t>
            </a: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20541" y="242612"/>
            <a:ext cx="3746821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친구랑 </a:t>
            </a:r>
            <a:r>
              <a:rPr lang="ko-KR" altLang="en-US" sz="37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함께보면</a:t>
            </a:r>
            <a:r>
              <a:rPr lang="ko-KR" altLang="en-US" sz="37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재미있는 책</a:t>
            </a:r>
            <a:endParaRPr lang="en-US" altLang="ko-KR" sz="3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00594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693027" y="3177871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693027" y="468066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9" y="563884"/>
            <a:ext cx="576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9814" y="2605032"/>
            <a:ext cx="51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명화의 움직임을 감상하며 새로운 미디어아트의 세계를 만나 보아요</a:t>
            </a:r>
            <a:r>
              <a:rPr lang="en-US" altLang="ko-KR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54681" y="4128541"/>
            <a:ext cx="491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눈으로 관찰 해주세요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054680" y="5518715"/>
            <a:ext cx="491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액자가 떨어질 수 있으니 만지지 않아요</a:t>
            </a:r>
            <a:r>
              <a:rPr lang="en-US" altLang="ko-KR" sz="2000" b="1" dirty="0"/>
              <a:t>.</a:t>
            </a: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63405" y="99736"/>
            <a:ext cx="37468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움직이는 명화</a:t>
            </a:r>
            <a:endParaRPr lang="en-US" altLang="ko-KR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미디어아트</a:t>
            </a:r>
            <a:r>
              <a:rPr lang="en-US" altLang="ko-K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00594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693027" y="326495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693027" y="468066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9" name="그림 8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9177" y="507393"/>
            <a:ext cx="5760000" cy="58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9815" y="2576456"/>
            <a:ext cx="5011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책카드를 통해 </a:t>
            </a:r>
            <a:r>
              <a:rPr lang="en-US" altLang="ko-KR" dirty="0"/>
              <a:t>AR</a:t>
            </a:r>
            <a:r>
              <a:rPr lang="ko-KR" altLang="en-US" dirty="0"/>
              <a:t>로 여러 가지 정보를 학습하고 관련 서적도 읽어봅니다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6962248" y="4063227"/>
            <a:ext cx="506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작동이 멈추면 손을 들고 선생님을 불러주세요</a:t>
            </a:r>
            <a:r>
              <a:rPr lang="en-US" altLang="ko-KR" dirty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54681" y="5518715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기계를 소중히 다뤄주세요</a:t>
            </a:r>
            <a:r>
              <a:rPr lang="en-US" altLang="ko-KR" sz="2000" b="1" dirty="0"/>
              <a:t>.</a:t>
            </a:r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63405" y="99736"/>
            <a:ext cx="37468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AR </a:t>
            </a:r>
            <a:r>
              <a:rPr lang="ko-KR" alt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책카드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00594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693027" y="3177871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693027" y="468066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14DC66E1-3F5F-4C3A-8BCE-15E7CFBC2A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3" y="1115354"/>
            <a:ext cx="6059188" cy="49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2" y="2945731"/>
            <a:ext cx="5161866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1366</TotalTime>
  <Words>187</Words>
  <Application>Microsoft Office PowerPoint</Application>
  <PresentationFormat>와이드스크린</PresentationFormat>
  <Paragraphs>54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150</cp:revision>
  <cp:lastPrinted>2020-03-13T00:36:54Z</cp:lastPrinted>
  <dcterms:created xsi:type="dcterms:W3CDTF">2018-03-23T07:52:42Z</dcterms:created>
  <dcterms:modified xsi:type="dcterms:W3CDTF">2022-12-22T00:18:32Z</dcterms:modified>
</cp:coreProperties>
</file>