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3" r:id="rId8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711"/>
    <a:srgbClr val="E0FFA5"/>
    <a:srgbClr val="53B960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>
      <p:cViewPr varScale="1">
        <p:scale>
          <a:sx n="101" d="100"/>
          <a:sy n="101" d="100"/>
        </p:scale>
        <p:origin x="1092" y="1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71499" y="2135596"/>
            <a:ext cx="942498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2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청개구리</a:t>
            </a:r>
            <a:r>
              <a:rPr lang="en-US" sz="6200" b="1" kern="0" spc="-400" dirty="0" err="1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2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sz="6200" b="1" kern="0" spc="-400" dirty="0" err="1" smtClean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2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29" y="3418508"/>
            <a:ext cx="6215645" cy="299067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287" y="200025"/>
            <a:ext cx="685800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400" b="1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청개구리 </a:t>
            </a:r>
            <a:r>
              <a:rPr lang="ko-KR" altLang="en-US" sz="5400" b="1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교통공원</a:t>
            </a:r>
            <a:endParaRPr lang="en-US" sz="54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87649" y="1585374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23825"/>
            <a:ext cx="3267589" cy="1378690"/>
          </a:xfrm>
          <a:prstGeom prst="rect">
            <a:avLst/>
          </a:prstGeom>
        </p:spPr>
      </p:pic>
      <p:pic>
        <p:nvPicPr>
          <p:cNvPr id="32" name="_x366924184" descr="EMB000055d422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12819" r="11406" b="20145"/>
          <a:stretch>
            <a:fillRect/>
          </a:stretch>
        </p:blipFill>
        <p:spPr bwMode="auto">
          <a:xfrm>
            <a:off x="5700903" y="1978114"/>
            <a:ext cx="4648200" cy="4887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그룹 33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6" name="TextBox 35"/>
            <p:cNvSpPr txBox="1"/>
            <p:nvPr/>
          </p:nvSpPr>
          <p:spPr>
            <a:xfrm>
              <a:off x="700087" y="5075099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기차를 탈 때 일어서지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안전벨트를 꼭 매요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기차를 탈 때 손을 내밀면 안전망에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부딪힐 수 있어요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칙칙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폭폭 기차를 타고 청개구리 마을로 떠나볼까요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기차 한 칸에 두 명 씩 앉아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안전벨트를 매면 청개구리 기차 출발합니다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8" name="그룹 3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5" name="해 4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9" name="그룹 3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2" name="직사각형 4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3" name="해 4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모서리가 둥근 직사각형 3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4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287" y="123825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썰매타기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87649" y="1585374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23825"/>
            <a:ext cx="3267589" cy="1378690"/>
          </a:xfrm>
          <a:prstGeom prst="rect">
            <a:avLst/>
          </a:prstGeom>
        </p:spPr>
      </p:pic>
      <p:pic>
        <p:nvPicPr>
          <p:cNvPr id="34" name="_x374077024" descr="EMB000055d422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14482" r="9137" b="19186"/>
          <a:stretch>
            <a:fillRect/>
          </a:stretch>
        </p:blipFill>
        <p:spPr bwMode="auto">
          <a:xfrm>
            <a:off x="5658303" y="1795982"/>
            <a:ext cx="3821131" cy="3415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CCFF66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7" y="4505093"/>
            <a:ext cx="3663823" cy="2688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32" name="그룹 31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7" name="TextBox 36"/>
            <p:cNvSpPr txBox="1"/>
            <p:nvPr/>
          </p:nvSpPr>
          <p:spPr>
            <a:xfrm>
              <a:off x="700087" y="5075099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썰매를 들고 올라갈 때 앞 친구 썰매에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부딪치지 않게 천천히 올라가요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썰매가 내려오는 곳에 서있으면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위험해요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썰매타고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슝슝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~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썰매에 앉아 썰매의 양 옆 검은 손잡이를 잡고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흰 줄은 썰매 안으로 넣어주세요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안전하고 재미있게 썰매를 타요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3" name="직사각형 4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4" name="해 4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" name="모서리가 둥근 직사각형 40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287" y="123825"/>
            <a:ext cx="563307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청개구리 버블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87649" y="1585374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23825"/>
            <a:ext cx="3267589" cy="1378690"/>
          </a:xfrm>
          <a:prstGeom prst="rect">
            <a:avLst/>
          </a:prstGeom>
        </p:spPr>
      </p:pic>
      <p:pic>
        <p:nvPicPr>
          <p:cNvPr id="32" name="_x242968104" descr="EMB0000286c3a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/>
          <a:stretch>
            <a:fillRect/>
          </a:stretch>
        </p:blipFill>
        <p:spPr bwMode="auto">
          <a:xfrm>
            <a:off x="5680582" y="1768055"/>
            <a:ext cx="3453245" cy="3428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44D044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25" y="3781425"/>
            <a:ext cx="2639546" cy="3325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34" name="그룹 33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6" name="TextBox 35"/>
            <p:cNvSpPr txBox="1"/>
            <p:nvPr/>
          </p:nvSpPr>
          <p:spPr>
            <a:xfrm>
              <a:off x="623887" y="5000625"/>
              <a:ext cx="4191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비눗방울이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나와 친구의 눈에 들어가지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않도록 조심해요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옆 친구를 향해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비눗방울을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만들지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동그라미 안에서만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비눗방울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놀이를 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1487" y="2255699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비눗방울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채를 용기에 살짝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담궈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채에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비눗방울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액을 묻힌 후 채를 꺼내요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원하는 방향으로 채를 움직이거나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후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~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불어보세요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3" name="직사각형 4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4" name="해 4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" name="모서리가 둥근 직사각형 40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4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19087" y="191095"/>
            <a:ext cx="822960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400" b="1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청개구리 </a:t>
            </a:r>
            <a:r>
              <a:rPr lang="ko-KR" altLang="en-US" sz="5400" b="1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동화친구들</a:t>
            </a:r>
            <a:endParaRPr lang="en-US" sz="54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87649" y="1585374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23825"/>
            <a:ext cx="3267589" cy="137869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17" y="1913156"/>
            <a:ext cx="3752589" cy="2335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artDeco"/>
            <a:contourClr>
              <a:srgbClr val="C0C0C0"/>
            </a:contourClr>
          </a:sp3d>
        </p:spPr>
      </p:pic>
      <p:pic>
        <p:nvPicPr>
          <p:cNvPr id="36" name="_x1019994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181682" y="4791554"/>
            <a:ext cx="2296743" cy="1722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8" name="_x3772927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925376" y="4858315"/>
            <a:ext cx="2118714" cy="1589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rgbClr val="66FF66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9" name="_x3772927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530572" y="4856396"/>
            <a:ext cx="2103366" cy="1577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rgbClr val="66FF66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32" name="그룹 31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7" name="TextBox 36"/>
            <p:cNvSpPr txBox="1"/>
            <p:nvPr/>
          </p:nvSpPr>
          <p:spPr>
            <a:xfrm>
              <a:off x="623887" y="5381625"/>
              <a:ext cx="419100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청개구리 마을에서는 천천히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걸어다녀요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꽃을 소중히 대해주세요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1487" y="2028825"/>
              <a:ext cx="419735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청개구리 마을 속에서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동화 속 주인공들을 만나볼까요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마을을 산책하며 동화 속 주인공들과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인사를 나누고 동화친구들과 찰칵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!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기념 사진 찍는 것도 잊지 마세요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^^.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2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42887" y="158829"/>
            <a:ext cx="82296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청개구리 연못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163797" y="1585374"/>
            <a:ext cx="5398560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23825"/>
            <a:ext cx="3267589" cy="1378690"/>
          </a:xfrm>
          <a:prstGeom prst="rect">
            <a:avLst/>
          </a:prstGeom>
        </p:spPr>
      </p:pic>
      <p:pic>
        <p:nvPicPr>
          <p:cNvPr id="34" name="_x3652633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9391" y="1876424"/>
            <a:ext cx="2582395" cy="2882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6" name="_x3652633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742" y="1876425"/>
            <a:ext cx="2350751" cy="2882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8" name="_x3666874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6954" y="4991879"/>
            <a:ext cx="4256599" cy="2233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2" name="그룹 31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7" name="TextBox 36"/>
            <p:cNvSpPr txBox="1"/>
            <p:nvPr/>
          </p:nvSpPr>
          <p:spPr>
            <a:xfrm>
              <a:off x="623887" y="5185797"/>
              <a:ext cx="4191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연못에 돌이나 다른 물건을 던지지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연못에 빠지지 않도록 조심해요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연못 주변의 꽃을 꺾지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5137" y="2181225"/>
              <a:ext cx="42735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시원한 바람이 머물다 가는 청개구리 연못에서 물에 사는 여러 종류의 동식물을 만나보세요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빙글빙글 돌아가는 물레방아를 바라보며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물의 움직임을 관찰해요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5" name="해 4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모서리가 둥근 직사각형 41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9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71499" y="2135596"/>
            <a:ext cx="922019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2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즐겁고 안전한 </a:t>
            </a:r>
            <a:r>
              <a:rPr lang="ko-KR" altLang="en-US" sz="6200" b="1" kern="0" spc="-400" dirty="0" smtClean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</a:t>
            </a:r>
            <a:r>
              <a:rPr lang="en-US" altLang="ko-KR" sz="6200" b="1" kern="0" spc="-400" dirty="0" smtClean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sz="62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29" y="3418508"/>
            <a:ext cx="6215645" cy="299067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255</Words>
  <Application>Microsoft Office PowerPoint</Application>
  <PresentationFormat>사용자 지정</PresentationFormat>
  <Paragraphs>53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?? ??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34</cp:revision>
  <dcterms:created xsi:type="dcterms:W3CDTF">2023-03-08T09:46:58Z</dcterms:created>
  <dcterms:modified xsi:type="dcterms:W3CDTF">2023-04-03T00:50:32Z</dcterms:modified>
</cp:coreProperties>
</file>