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3" r:id="rId6"/>
    <p:sldId id="265" r:id="rId7"/>
    <p:sldId id="266" r:id="rId8"/>
    <p:sldId id="261" r:id="rId9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FA5"/>
    <a:srgbClr val="2EA711"/>
    <a:srgbClr val="53B960"/>
    <a:srgbClr val="71E448"/>
    <a:srgbClr val="0CF449"/>
    <a:srgbClr val="6DCCE1"/>
    <a:srgbClr val="FC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105" d="100"/>
          <a:sy n="105" d="100"/>
        </p:scale>
        <p:origin x="103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19087" y="2135596"/>
            <a:ext cx="934878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6600" b="1" kern="0" spc="-400" dirty="0">
                <a:solidFill>
                  <a:srgbClr val="FCB2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생각놀이터 </a:t>
            </a:r>
            <a:r>
              <a:rPr lang="en-US" sz="6600" b="1" kern="0" spc="-400" dirty="0" err="1">
                <a:solidFill>
                  <a:srgbClr val="2EA7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06" y="3474501"/>
            <a:ext cx="6933491" cy="333606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27986" y="83263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생각놀이터</a:t>
            </a:r>
            <a:endParaRPr lang="en-US" sz="6600" b="1" dirty="0">
              <a:solidFill>
                <a:srgbClr val="71E4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123825"/>
            <a:ext cx="3267589" cy="1378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6ED6BA0-092D-4F25-9252-6349E514858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65" y="1828920"/>
            <a:ext cx="4680000" cy="5222375"/>
          </a:xfrm>
          <a:prstGeom prst="rect">
            <a:avLst/>
          </a:prstGeom>
        </p:spPr>
      </p:pic>
      <p:grpSp>
        <p:nvGrpSpPr>
          <p:cNvPr id="25" name="그룹 24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26" name="TextBox 25"/>
            <p:cNvSpPr txBox="1"/>
            <p:nvPr/>
          </p:nvSpPr>
          <p:spPr>
            <a:xfrm>
              <a:off x="425933" y="5482115"/>
              <a:ext cx="4419600" cy="875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책을 찢거나 낙서하지 않고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소중히 사용해요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조심조심 걸어 다녀요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1487" y="2198088"/>
              <a:ext cx="4267200" cy="168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수많은 책과 즐거운 놀이로 </a:t>
              </a:r>
              <a:endParaRPr lang="en-US" altLang="ko-KR" b="1" kern="0" spc="-1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멋진 생각을 훨훨 펼쳐 나갈 수 있는 </a:t>
              </a:r>
              <a:endParaRPr lang="en-US" altLang="ko-KR" b="1" kern="0" spc="-1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이 곳은</a:t>
              </a:r>
              <a:r>
                <a:rPr lang="en-US" altLang="ko-KR" b="1" kern="0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~ </a:t>
              </a:r>
              <a:r>
                <a:rPr lang="ko-KR" altLang="en-US" b="1" kern="0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생각놀이터</a:t>
              </a:r>
              <a:r>
                <a:rPr lang="en-US" altLang="ko-KR" b="1" kern="0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친구들</a:t>
              </a:r>
              <a:r>
                <a:rPr lang="en-US" altLang="ko-KR" b="1" kern="0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선생님과 함께 동화책을 읽어봐요</a:t>
              </a:r>
              <a:r>
                <a:rPr lang="en-US" altLang="ko-KR" b="1" kern="0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1" name="해 4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4" name="그룹 33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8" name="직사각형 3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9" name="해 3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모서리가 둥근 직사각형 35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87" y="123825"/>
            <a:ext cx="2734189" cy="1315561"/>
          </a:xfrm>
          <a:prstGeom prst="rect">
            <a:avLst/>
          </a:prstGeom>
        </p:spPr>
      </p:pic>
      <p:grpSp>
        <p:nvGrpSpPr>
          <p:cNvPr id="37" name="그룹 1005"/>
          <p:cNvGrpSpPr/>
          <p:nvPr/>
        </p:nvGrpSpPr>
        <p:grpSpPr>
          <a:xfrm>
            <a:off x="297095" y="1433591"/>
            <a:ext cx="4861570" cy="5433934"/>
            <a:chOff x="307418" y="1971180"/>
            <a:chExt cx="5040201" cy="4816619"/>
          </a:xfrm>
        </p:grpSpPr>
        <p:pic>
          <p:nvPicPr>
            <p:cNvPr id="38" name="Object 1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41" name="그룹 1005"/>
          <p:cNvGrpSpPr/>
          <p:nvPr/>
        </p:nvGrpSpPr>
        <p:grpSpPr>
          <a:xfrm>
            <a:off x="518597" y="5374087"/>
            <a:ext cx="4411468" cy="1341038"/>
            <a:chOff x="-13311618" y="10114926"/>
            <a:chExt cx="7850670" cy="1733678"/>
          </a:xfrm>
        </p:grpSpPr>
        <p:pic>
          <p:nvPicPr>
            <p:cNvPr id="42" name="Object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3311618" y="10114926"/>
              <a:ext cx="7850670" cy="1733678"/>
            </a:xfrm>
            <a:prstGeom prst="rect">
              <a:avLst/>
            </a:prstGeom>
          </p:spPr>
        </p:pic>
      </p:grpSp>
      <p:sp>
        <p:nvSpPr>
          <p:cNvPr id="21" name="Object 11"/>
          <p:cNvSpPr txBox="1"/>
          <p:nvPr/>
        </p:nvSpPr>
        <p:spPr>
          <a:xfrm>
            <a:off x="327986" y="83263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>
                <a:solidFill>
                  <a:srgbClr val="71E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동글이책방</a:t>
            </a:r>
            <a:endParaRPr lang="en-US" sz="6600" b="1" dirty="0">
              <a:solidFill>
                <a:srgbClr val="71E4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B9781048-4334-4991-B937-1D4D33F0CCA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8" y="1650225"/>
            <a:ext cx="4382377" cy="3674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314" y="5374087"/>
            <a:ext cx="4114800" cy="1337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kern="0" spc="-200" dirty="0" err="1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동글이</a:t>
            </a:r>
            <a:r>
              <a:rPr lang="ko-KR" altLang="en-US" sz="2000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책방 </a:t>
            </a:r>
            <a:endParaRPr lang="en-US" altLang="ko-KR" sz="2000" b="1" kern="0" spc="-200" dirty="0">
              <a:ln>
                <a:solidFill>
                  <a:srgbClr val="FCB221"/>
                </a:solidFill>
              </a:ln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동그란 공간 속에서 연령별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수준별로 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다양한 책을 자유롭게 읽어 보아요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ko-KR" altLang="en-US" dirty="0"/>
          </a:p>
        </p:txBody>
      </p:sp>
      <p:grpSp>
        <p:nvGrpSpPr>
          <p:cNvPr id="25" name="그룹 24"/>
          <p:cNvGrpSpPr/>
          <p:nvPr/>
        </p:nvGrpSpPr>
        <p:grpSpPr>
          <a:xfrm>
            <a:off x="5561657" y="1433591"/>
            <a:ext cx="4861570" cy="5433934"/>
            <a:chOff x="334317" y="1395491"/>
            <a:chExt cx="4861570" cy="5433934"/>
          </a:xfrm>
        </p:grpSpPr>
        <p:grpSp>
          <p:nvGrpSpPr>
            <p:cNvPr id="27" name="그룹 1005"/>
            <p:cNvGrpSpPr/>
            <p:nvPr/>
          </p:nvGrpSpPr>
          <p:grpSpPr>
            <a:xfrm>
              <a:off x="334317" y="1395491"/>
              <a:ext cx="4861570" cy="5433934"/>
              <a:chOff x="307418" y="1971180"/>
              <a:chExt cx="5040201" cy="4816619"/>
            </a:xfrm>
          </p:grpSpPr>
          <p:pic>
            <p:nvPicPr>
              <p:cNvPr id="31" name="Object 1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307418" y="1971180"/>
                <a:ext cx="5040201" cy="4816619"/>
              </a:xfrm>
              <a:prstGeom prst="rect">
                <a:avLst/>
              </a:prstGeom>
            </p:spPr>
          </p:pic>
        </p:grpSp>
        <p:grpSp>
          <p:nvGrpSpPr>
            <p:cNvPr id="28" name="그룹 1005"/>
            <p:cNvGrpSpPr/>
            <p:nvPr/>
          </p:nvGrpSpPr>
          <p:grpSpPr>
            <a:xfrm>
              <a:off x="555819" y="5335984"/>
              <a:ext cx="4411468" cy="1341039"/>
              <a:chOff x="-13311618" y="9501612"/>
              <a:chExt cx="7850670" cy="2346992"/>
            </a:xfrm>
          </p:grpSpPr>
          <p:pic>
            <p:nvPicPr>
              <p:cNvPr id="30" name="Object 1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13311618" y="9501612"/>
                <a:ext cx="7850670" cy="2346992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601553" y="5379183"/>
              <a:ext cx="4320000" cy="130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kern="0" spc="-200" dirty="0" err="1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친구랑</a:t>
              </a:r>
              <a:r>
                <a:rPr lang="ko-KR" altLang="en-US" sz="20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 함께 보면 재미있는 책</a:t>
              </a:r>
              <a:endParaRPr lang="en-US" altLang="ko-KR" sz="2000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700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도서실 </a:t>
              </a:r>
              <a:r>
                <a:rPr lang="ko-KR" altLang="en-US" sz="1700" b="1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선생님이</a:t>
              </a:r>
              <a:r>
                <a:rPr lang="ko-KR" altLang="en-US" b="1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sz="1700" b="1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추천하는 책을 </a:t>
              </a:r>
              <a:endParaRPr lang="en-US" altLang="ko-KR" sz="1700" b="1" spc="-1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700" b="1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함께  읽어 보아요</a:t>
              </a:r>
              <a:r>
                <a:rPr lang="en-US" altLang="ko-KR" sz="1700" b="1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</p:grpSp>
      <p:pic>
        <p:nvPicPr>
          <p:cNvPr id="33" name="그림 32">
            <a:extLst>
              <a:ext uri="{FF2B5EF4-FFF2-40B4-BE49-F238E27FC236}">
                <a16:creationId xmlns:a16="http://schemas.microsoft.com/office/drawing/2014/main" id="{FD382715-7331-46B7-9AFE-BBA5498C33E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59" y="1650225"/>
            <a:ext cx="4365728" cy="367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5287" y="158829"/>
            <a:ext cx="5715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소리나는 책</a:t>
            </a:r>
            <a:endParaRPr lang="en-US" sz="6600" b="1" dirty="0">
              <a:solidFill>
                <a:srgbClr val="71E4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123825"/>
            <a:ext cx="3267589" cy="1378690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28" name="TextBox 27"/>
            <p:cNvSpPr txBox="1"/>
            <p:nvPr/>
          </p:nvSpPr>
          <p:spPr>
            <a:xfrm>
              <a:off x="430693" y="5359670"/>
              <a:ext cx="4348788" cy="875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책을 찢거나 낙서하지 않고 소중히 다뤄요</a:t>
              </a:r>
              <a:r>
                <a:rPr lang="en-US" altLang="ko-KR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소리가 안나면 손을 들어 선생님을 불러요</a:t>
              </a:r>
              <a:r>
                <a:rPr lang="en-US" altLang="ko-KR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spc="-15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5287" y="2198088"/>
              <a:ext cx="4419600" cy="168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부릉부릉 뿡뿡 끼룩끼룩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~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여러가지 소리가 나는 책이 있어요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친구들과 함께 무슨 소리가 나는지 들어봐요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0" name="해 3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2" name="그룹 31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8" name="해 3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모서리가 둥근 직사각형 3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A5247872-F21F-4AE2-B59A-938EC9A9DC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6" t="382" r="24306" b="-382"/>
          <a:stretch/>
        </p:blipFill>
        <p:spPr>
          <a:xfrm rot="5400000">
            <a:off x="5433525" y="1956281"/>
            <a:ext cx="4953001" cy="494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7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5287" y="158829"/>
            <a:ext cx="5715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책 읽어주는 방</a:t>
            </a:r>
            <a:endParaRPr lang="en-US" sz="6600" b="1" dirty="0">
              <a:solidFill>
                <a:srgbClr val="71E4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123825"/>
            <a:ext cx="3267589" cy="1378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95FB917-6D72-41B1-BEF6-30BE857B6E9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69" y="1738206"/>
            <a:ext cx="4680000" cy="5172234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28" name="TextBox 27"/>
            <p:cNvSpPr txBox="1"/>
            <p:nvPr/>
          </p:nvSpPr>
          <p:spPr>
            <a:xfrm>
              <a:off x="547687" y="5096430"/>
              <a:ext cx="4114800" cy="1706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순서를 지켜서 차례대로 들어요</a:t>
              </a:r>
              <a:endParaRPr lang="en-US" altLang="ko-KR" b="1" kern="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책을 듣고 난 후에는 헤드폰과 책을 </a:t>
              </a:r>
              <a:endParaRPr lang="en-US" altLang="ko-KR" b="1" kern="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제자리에 정리해요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3.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 헤드폰으로 장난을 치지 않아요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5287" y="2198088"/>
              <a:ext cx="4419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생각놀이터에는 다람쥐 방이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다람쥐 방에서는 꿀벌 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(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음성지원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단말기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)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가 친구들에게 재미있는 책을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읽어준대요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꿀벌이 읽어주는 동화를 들어볼까요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?</a:t>
              </a: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0" name="해 3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2" name="그룹 31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8" name="해 3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모서리가 둥근 직사각형 3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5287" y="123825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움직이는 명화</a:t>
            </a:r>
            <a:endParaRPr lang="en-US" sz="6600" b="1" dirty="0">
              <a:solidFill>
                <a:srgbClr val="71E4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123825"/>
            <a:ext cx="3267589" cy="1378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768F14FD-0BDF-4A14-9676-CE69C2713020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69" y="1876426"/>
            <a:ext cx="4680000" cy="5034014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700087" y="5215033"/>
              <a:ext cx="3810000" cy="1291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명화 액자가 떨어질 수 있으니 </a:t>
              </a:r>
              <a:endParaRPr lang="en-US" altLang="ko-KR" b="1" kern="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손으로 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만지지 않아요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 명화를 눈으로만 관찰해 주세요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5287" y="2409825"/>
              <a:ext cx="44196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아름다운 그림이 이리저리 움직여요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명화의 움직임을 감상하며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미디어아트의 세계를 만나보아요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1" name="해 4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4" name="그룹 33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8" name="직사각형 3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9" name="해 3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모서리가 둥근 직사각형 35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548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95287" y="82629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dirty="0">
                <a:solidFill>
                  <a:srgbClr val="71E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AR </a:t>
            </a:r>
            <a:r>
              <a:rPr lang="ko-KR" altLang="en-US" sz="6600" b="1" dirty="0" err="1">
                <a:solidFill>
                  <a:srgbClr val="71E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책카드</a:t>
            </a:r>
            <a:endParaRPr lang="en-US" sz="6600" b="1" dirty="0">
              <a:solidFill>
                <a:srgbClr val="71E4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123825"/>
            <a:ext cx="3267589" cy="1378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B941F8B4-3C70-4CCF-B8F4-34AB9CED1AC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69" y="1828920"/>
            <a:ext cx="4680000" cy="5081520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439402" y="5086665"/>
              <a:ext cx="4331370" cy="1706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1. AR 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기계의 작동이 어렵거나 잘 안되면 </a:t>
              </a:r>
              <a:endParaRPr lang="en-US" altLang="ko-KR" b="1" kern="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손을 들고 선생님을 불러주세요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순서를 지켜서 차례대로 사용해요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3.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AR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기계를 </a:t>
              </a:r>
              <a:r>
                <a:rPr lang="ko-KR" altLang="en-US" b="1" kern="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조심히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 다뤄주세요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899" y="2167932"/>
              <a:ext cx="4782174" cy="168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친구들의 즐거운 독서 활동을 위해</a:t>
              </a:r>
              <a:endParaRPr lang="en-US" altLang="ko-KR" b="1" kern="0" spc="-15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귀여운 다독이가 책카드를 준비했어요</a:t>
              </a:r>
              <a:r>
                <a:rPr lang="en-US" altLang="ko-KR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다독이의 책카드와 함께라면 </a:t>
              </a:r>
              <a:r>
                <a:rPr lang="en-US" altLang="ko-KR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AR</a:t>
              </a:r>
              <a:r>
                <a:rPr lang="ko-KR" altLang="en-US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로 </a:t>
              </a:r>
              <a:endParaRPr lang="en-US" altLang="ko-KR" b="1" kern="0" spc="-15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살아 움직이는 책 속 친구들을 만날 수 있어요</a:t>
              </a:r>
              <a:r>
                <a:rPr lang="en-US" altLang="ko-KR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1" name="해 4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4" name="그룹 33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8" name="직사각형 3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9" name="해 3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모서리가 둥근 직사각형 35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02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7689" y="1647825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>
                <a:solidFill>
                  <a:srgbClr val="FCB2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즐겁고 안전한</a:t>
            </a:r>
            <a:r>
              <a:rPr lang="en-US" altLang="ko-KR" sz="6000" b="1" kern="0" spc="-400" dirty="0">
                <a:solidFill>
                  <a:srgbClr val="FCB2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solidFill>
                  <a:srgbClr val="2EA7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solidFill>
                  <a:srgbClr val="2EA7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solidFill>
                <a:srgbClr val="2EA7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2310878" y="4444275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21" y="3533369"/>
            <a:ext cx="6248966" cy="3006704"/>
          </a:xfrm>
          <a:prstGeom prst="rect">
            <a:avLst/>
          </a:prstGeom>
        </p:spPr>
      </p:pic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268</Words>
  <Application>Microsoft Office PowerPoint</Application>
  <PresentationFormat>사용자 지정</PresentationFormat>
  <Paragraphs>60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?? ??</vt:lpstr>
      <vt:lpstr>Yanolja Yache B</vt:lpstr>
      <vt:lpstr>굴림</vt:lpstr>
      <vt:lpstr>함초롬돋움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58</cp:revision>
  <dcterms:created xsi:type="dcterms:W3CDTF">2023-03-08T09:46:58Z</dcterms:created>
  <dcterms:modified xsi:type="dcterms:W3CDTF">2024-07-17T05:02:09Z</dcterms:modified>
</cp:coreProperties>
</file>