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9" r:id="rId4"/>
    <p:sldId id="286" r:id="rId5"/>
    <p:sldId id="290" r:id="rId6"/>
    <p:sldId id="291" r:id="rId7"/>
    <p:sldId id="292" r:id="rId8"/>
    <p:sldId id="293" r:id="rId9"/>
    <p:sldId id="282" r:id="rId1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CE92"/>
    <a:srgbClr val="008000"/>
    <a:srgbClr val="FFC000"/>
    <a:srgbClr val="66A117"/>
    <a:srgbClr val="FF9112"/>
    <a:srgbClr val="FF7C80"/>
    <a:srgbClr val="0000FF"/>
    <a:srgbClr val="004789"/>
    <a:srgbClr val="F6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339244" y="0"/>
            <a:ext cx="7852756" cy="5178829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794" y="810923"/>
            <a:ext cx="7592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인형친구와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신나는 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05" y="3684302"/>
            <a:ext cx="4841239" cy="8014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" y="2889920"/>
            <a:ext cx="5460755" cy="39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36" y="611146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4982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 내용을 새롭게 꾸며 인형극을 만들어요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87415" y="4123858"/>
            <a:ext cx="504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 속 인형이 망가지지 않도록 소중히 다뤄요 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78026" y="121074"/>
            <a:ext cx="35349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</a:t>
            </a:r>
            <a:endParaRPr lang="en-US" altLang="ko-KR" sz="4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만드는 이야기</a:t>
            </a:r>
            <a:endParaRPr lang="en-US" altLang="ko-KR" sz="4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25761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76629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112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112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84942" y="4878857"/>
            <a:ext cx="2547902" cy="613494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79848" y="5628416"/>
            <a:ext cx="437249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사용한 인형을 정리정돈해요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36" y="595744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72955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아나운서가 되어 뉴스를 전달해 보거나 </a:t>
            </a:r>
            <a:endParaRPr lang="en-US" altLang="ko-KR" dirty="0"/>
          </a:p>
          <a:p>
            <a:r>
              <a:rPr lang="ko-KR" altLang="en-US" dirty="0"/>
              <a:t>카메라감독이 되어 친구의 모습을 찍어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카메라 삼각대에 걸려 넘어지지 않도록 </a:t>
            </a:r>
            <a:r>
              <a:rPr lang="ko-KR" altLang="en-US" dirty="0" err="1"/>
              <a:t>조심히</a:t>
            </a:r>
            <a:r>
              <a:rPr lang="ko-KR" altLang="en-US" dirty="0"/>
              <a:t> 다녀요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40135" y="564959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입었던 옷을 제자리에 정리해요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04773" y="364238"/>
            <a:ext cx="36872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방송국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6185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78481" y="484866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906">
            <a:off x="4124792" y="4234542"/>
            <a:ext cx="2496929" cy="225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5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18" y="697236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5281" y="2586166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분장실에서 마음에 드는 의상을 입고 무대 위 </a:t>
            </a:r>
            <a:r>
              <a:rPr lang="ko-KR" altLang="en-US" dirty="0" err="1"/>
              <a:t>노란선에</a:t>
            </a:r>
            <a:r>
              <a:rPr lang="ko-KR" altLang="en-US" dirty="0"/>
              <a:t> 서서 자신의 모습을 </a:t>
            </a:r>
            <a:r>
              <a:rPr lang="en-US" altLang="ko-KR" dirty="0"/>
              <a:t>TV</a:t>
            </a:r>
            <a:r>
              <a:rPr lang="ko-KR" altLang="en-US" dirty="0"/>
              <a:t>로 확인해요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18168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무대위로 올라갈 때 계단을 조심해요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53493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바닥을 확인하고 걸어 다녀요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96688" y="186513"/>
            <a:ext cx="31341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등장인물은 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나야 나</a:t>
            </a:r>
            <a: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70168" y="335733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112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112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20046" y="476151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7" name="그림 2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648">
            <a:off x="4020249" y="3705615"/>
            <a:ext cx="2604994" cy="2718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b="11248"/>
          <a:stretch/>
        </p:blipFill>
        <p:spPr>
          <a:xfrm>
            <a:off x="445985" y="556453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34443" r="-462" b="13101"/>
          <a:stretch/>
        </p:blipFill>
        <p:spPr bwMode="auto">
          <a:xfrm rot="21239785">
            <a:off x="615082" y="4618168"/>
            <a:ext cx="3509379" cy="1699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016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2641" y="256954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음식모형을</a:t>
            </a:r>
            <a:r>
              <a:rPr lang="ko-KR" altLang="en-US" dirty="0"/>
              <a:t> 이용하여 역할놀이를 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3857622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음식모형을</a:t>
            </a:r>
            <a:r>
              <a:rPr lang="ko-KR" altLang="en-US" dirty="0"/>
              <a:t> </a:t>
            </a:r>
            <a:r>
              <a:rPr lang="ko-KR" altLang="en-US" dirty="0" err="1"/>
              <a:t>두손으로</a:t>
            </a:r>
            <a:r>
              <a:rPr lang="ko-KR" altLang="en-US" dirty="0"/>
              <a:t> 들고 이동해요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54740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사용했던 </a:t>
            </a:r>
            <a:r>
              <a:rPr lang="ko-KR" altLang="en-US" sz="2000" b="1" dirty="0" err="1"/>
              <a:t>놀잇감을</a:t>
            </a:r>
            <a:r>
              <a:rPr lang="ko-KR" altLang="en-US" sz="2000" b="1" dirty="0"/>
              <a:t> 정리정돈해요</a:t>
            </a:r>
            <a:endParaRPr lang="en-US" altLang="ko-KR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9238167" y="124863"/>
            <a:ext cx="2396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역할놀이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6514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2641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8" name="_x626920104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20145"/>
          <a:stretch/>
        </p:blipFill>
        <p:spPr bwMode="auto">
          <a:xfrm rot="440852">
            <a:off x="3613723" y="561802"/>
            <a:ext cx="2675451" cy="1516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7262482" y="4254638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음식모형을</a:t>
            </a:r>
            <a:r>
              <a:rPr lang="ko-KR" altLang="en-US" dirty="0"/>
              <a:t> 소중히 다뤄요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41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51" y="457200"/>
            <a:ext cx="6000102" cy="6080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7896" y="2564804"/>
            <a:ext cx="51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캠핑도구를 사용하여 즐거운 캠핑 놀이를 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19390" y="413554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텐트가 넘어가지 않도록 조심해요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39391" y="5682497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캠핑용품들을 던지지 않아요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301458" y="58172"/>
            <a:ext cx="2396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즐거운</a:t>
            </a:r>
            <a:endParaRPr lang="en-US" altLang="ko-K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캠핑놀이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0193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448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77737" y="487789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6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04" y="484347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013" y="2531017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이야기 마당에 준비된 여러가지 </a:t>
            </a:r>
            <a:r>
              <a:rPr lang="ko-KR" altLang="en-US" dirty="0" err="1"/>
              <a:t>놀잇감을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가지고 활동해요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0154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책을 소중히 다뤄요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430867"/>
            <a:ext cx="455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로봇을 억지로 밀면 </a:t>
            </a:r>
            <a:r>
              <a:rPr lang="ko-KR" altLang="en-US" sz="2000" b="1" dirty="0" err="1"/>
              <a:t>고장날</a:t>
            </a:r>
            <a:r>
              <a:rPr lang="ko-KR" altLang="en-US" sz="2000" b="1" dirty="0"/>
              <a:t> 수 있어요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88221" y="315091"/>
            <a:ext cx="3134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이야기 </a:t>
            </a:r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마당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50217" y="1856174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70168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86794" y="466832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7" name="그림 2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410">
            <a:off x="4512361" y="3837344"/>
            <a:ext cx="1818431" cy="2659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7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85" y="574907"/>
            <a:ext cx="5946426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사진을 찍고 다양한 의상을 입은 나의 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모습을 출력해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버튼은 한 번에 한 개씩만 눌러요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53237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프린터기는 선생님이 만지도록 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80915" y="91444"/>
            <a:ext cx="35349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찰칵</a:t>
            </a:r>
            <a:r>
              <a:rPr lang="en-US" altLang="ko-KR" sz="4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</a:p>
          <a:p>
            <a:pPr algn="ctr"/>
            <a:r>
              <a:rPr lang="ko-KR" altLang="en-US" sz="4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사진을 찍어요</a:t>
            </a:r>
            <a:endParaRPr lang="en-US" altLang="ko-KR" sz="4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6185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86794" y="473658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95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0" y="3021931"/>
            <a:ext cx="5108149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1465</TotalTime>
  <Words>182</Words>
  <Application>Microsoft Office PowerPoint</Application>
  <PresentationFormat>와이드스크린</PresentationFormat>
  <Paragraphs>69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142</cp:revision>
  <cp:lastPrinted>2020-03-17T05:39:34Z</cp:lastPrinted>
  <dcterms:created xsi:type="dcterms:W3CDTF">2018-03-23T07:52:42Z</dcterms:created>
  <dcterms:modified xsi:type="dcterms:W3CDTF">2020-08-14T02:34:51Z</dcterms:modified>
</cp:coreProperties>
</file>