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64" r:id="rId3"/>
    <p:sldId id="289" r:id="rId4"/>
    <p:sldId id="286" r:id="rId5"/>
    <p:sldId id="290" r:id="rId6"/>
    <p:sldId id="291" r:id="rId7"/>
    <p:sldId id="292" r:id="rId8"/>
    <p:sldId id="293" r:id="rId9"/>
    <p:sldId id="282" r:id="rId10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AACE92"/>
    <a:srgbClr val="008000"/>
    <a:srgbClr val="FFC000"/>
    <a:srgbClr val="66A117"/>
    <a:srgbClr val="FF9112"/>
    <a:srgbClr val="FF7C80"/>
    <a:srgbClr val="0000FF"/>
    <a:srgbClr val="004789"/>
    <a:srgbClr val="F6BE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45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02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687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58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657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22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600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379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174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19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67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232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5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5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5.pn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5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rect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/>
          <p:nvPr/>
        </p:nvSpPr>
        <p:spPr>
          <a:xfrm>
            <a:off x="4339244" y="0"/>
            <a:ext cx="7852756" cy="5178829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58794" y="810923"/>
            <a:ext cx="759247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인형친구와</a:t>
            </a:r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신나는 마을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사전안전교육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9905" y="3684302"/>
            <a:ext cx="4841239" cy="801445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57" y="2889920"/>
            <a:ext cx="5460755" cy="3909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30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pic>
        <p:nvPicPr>
          <p:cNvPr id="1025" name="_x626920104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8536" y="611146"/>
            <a:ext cx="5580000" cy="594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  <a:softEdge rad="12700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94982" y="2605032"/>
            <a:ext cx="4851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동화 내용을 새롭게 꾸며 인형극을 만들어요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6987415" y="4123858"/>
            <a:ext cx="5044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동화 속 인형이 망가지지 않도록 소중히 다뤄요 </a:t>
            </a:r>
            <a:endParaRPr lang="en-US" altLang="ko-KR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8578026" y="121074"/>
            <a:ext cx="3534942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내가 </a:t>
            </a:r>
            <a:endParaRPr lang="en-US" altLang="ko-KR" sz="4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4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만드는 이야기</a:t>
            </a:r>
            <a:endParaRPr lang="en-US" altLang="ko-KR" sz="4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625761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676629" y="334070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9112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9112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684942" y="4878857"/>
            <a:ext cx="2547902" cy="613494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7079848" y="5628416"/>
            <a:ext cx="4372495" cy="779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사용한 인형을 정리정돈해요</a:t>
            </a:r>
            <a:endParaRPr lang="en-US" altLang="ko-KR" sz="2000" b="1" dirty="0"/>
          </a:p>
        </p:txBody>
      </p:sp>
    </p:spTree>
    <p:extLst>
      <p:ext uri="{BB962C8B-B14F-4D97-AF65-F5344CB8AC3E}">
        <p14:creationId xmlns:p14="http://schemas.microsoft.com/office/powerpoint/2010/main" val="185879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pic>
        <p:nvPicPr>
          <p:cNvPr id="1025" name="_x626920104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8536" y="595744"/>
            <a:ext cx="5580000" cy="594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80208" y="2572955"/>
            <a:ext cx="5011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아나운서가 되어 뉴스를 전달해 보거나 </a:t>
            </a:r>
            <a:endParaRPr lang="en-US" altLang="ko-KR" dirty="0"/>
          </a:p>
          <a:p>
            <a:r>
              <a:rPr lang="ko-KR" altLang="en-US" dirty="0"/>
              <a:t>카메라감독이 되어 친구의 모습을 찍어 보아요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272641" y="4151420"/>
            <a:ext cx="4372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카메라 삼각대에 걸려 넘어지지 않도록 </a:t>
            </a:r>
            <a:r>
              <a:rPr lang="ko-KR" altLang="en-US" dirty="0" err="1"/>
              <a:t>조심히</a:t>
            </a:r>
            <a:r>
              <a:rPr lang="ko-KR" altLang="en-US" dirty="0"/>
              <a:t> 다녀요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340135" y="5649591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입었던 옷을 제자리에 정리해요</a:t>
            </a:r>
            <a:endParaRPr lang="en-US" altLang="ko-KR" sz="20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8504773" y="364238"/>
            <a:ext cx="368722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꿈누리</a:t>
            </a:r>
            <a:r>
              <a:rPr lang="ko-KR" alt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방송국</a:t>
            </a:r>
            <a:endParaRPr lang="en-US" altLang="ko-KR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961855" y="334070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C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978481" y="4848660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5" name="그림 4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7906">
            <a:off x="4124792" y="4234542"/>
            <a:ext cx="2496929" cy="225899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75630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pic>
        <p:nvPicPr>
          <p:cNvPr id="1025" name="_x626920104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7518" y="697236"/>
            <a:ext cx="5580000" cy="594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15281" y="2586166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분장실에서 마음에 드는 의상을 입고 무대 위 </a:t>
            </a:r>
            <a:r>
              <a:rPr lang="ko-KR" altLang="en-US" dirty="0" err="1"/>
              <a:t>노란선에</a:t>
            </a:r>
            <a:r>
              <a:rPr lang="ko-KR" altLang="en-US" dirty="0"/>
              <a:t> 서서 자신의 모습을 </a:t>
            </a:r>
            <a:r>
              <a:rPr lang="en-US" altLang="ko-KR" dirty="0"/>
              <a:t>TV</a:t>
            </a:r>
            <a:r>
              <a:rPr lang="ko-KR" altLang="en-US" dirty="0"/>
              <a:t>로 확인해요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272641" y="4118168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무대위로 올라갈 때 계단을 조심해요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365074" y="5534931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바닥을 확인하고 걸어 다녀요</a:t>
            </a:r>
            <a:endParaRPr lang="en-US" altLang="ko-KR" sz="2000" b="1" dirty="0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796688" y="186513"/>
            <a:ext cx="313419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등장인물은 </a:t>
            </a:r>
            <a:endParaRPr lang="en-US" altLang="ko-KR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나야 나</a:t>
            </a:r>
            <a:r>
              <a:rPr lang="en-US" altLang="ko-KR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!</a:t>
            </a:r>
            <a:endParaRPr lang="en-US" altLang="ko-KR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970168" y="3357335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9112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9112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20046" y="4761510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27" name="그림 26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5648">
            <a:off x="4020249" y="3705615"/>
            <a:ext cx="2604994" cy="27187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1790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그림 26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 b="11248"/>
          <a:stretch/>
        </p:blipFill>
        <p:spPr>
          <a:xfrm>
            <a:off x="445985" y="556453"/>
            <a:ext cx="5580000" cy="594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pic>
        <p:nvPicPr>
          <p:cNvPr id="1025" name="_x626920104"/>
          <p:cNvPicPr>
            <a:picLocks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" t="34443" r="-462" b="13101"/>
          <a:stretch/>
        </p:blipFill>
        <p:spPr bwMode="auto">
          <a:xfrm rot="21239785">
            <a:off x="615082" y="4618168"/>
            <a:ext cx="3509379" cy="169942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" name="자유형 22"/>
          <p:cNvSpPr/>
          <p:nvPr/>
        </p:nvSpPr>
        <p:spPr>
          <a:xfrm>
            <a:off x="8063345" y="1016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72641" y="2569544"/>
            <a:ext cx="4851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/>
              <a:t>음식모형을</a:t>
            </a:r>
            <a:r>
              <a:rPr lang="ko-KR" altLang="en-US" dirty="0"/>
              <a:t> 이용하여 역할놀이를 해요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272641" y="3857622"/>
            <a:ext cx="4372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err="1"/>
              <a:t>음식모형을</a:t>
            </a:r>
            <a:r>
              <a:rPr lang="ko-KR" altLang="en-US" dirty="0"/>
              <a:t> </a:t>
            </a:r>
            <a:r>
              <a:rPr lang="ko-KR" altLang="en-US" dirty="0" err="1"/>
              <a:t>두손으로</a:t>
            </a:r>
            <a:r>
              <a:rPr lang="ko-KR" altLang="en-US" dirty="0"/>
              <a:t> 들고 이동해요</a:t>
            </a:r>
            <a:endParaRPr lang="en-US" altLang="ko-KR" dirty="0"/>
          </a:p>
          <a:p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365074" y="5547401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사용했던 </a:t>
            </a:r>
            <a:r>
              <a:rPr lang="ko-KR" altLang="en-US" sz="2000" b="1" dirty="0" err="1"/>
              <a:t>놀잇감을</a:t>
            </a:r>
            <a:r>
              <a:rPr lang="ko-KR" altLang="en-US" sz="2000" b="1" dirty="0"/>
              <a:t> 정리정돈해요</a:t>
            </a:r>
            <a:endParaRPr lang="en-US" altLang="ko-KR" sz="2000" b="1" dirty="0"/>
          </a:p>
        </p:txBody>
      </p:sp>
      <p:sp>
        <p:nvSpPr>
          <p:cNvPr id="10" name="직사각형 9"/>
          <p:cNvSpPr/>
          <p:nvPr/>
        </p:nvSpPr>
        <p:spPr>
          <a:xfrm>
            <a:off x="9238167" y="124863"/>
            <a:ext cx="239681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꿈누리</a:t>
            </a:r>
            <a:endParaRPr lang="en-US" altLang="ko-KR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역할놀이</a:t>
            </a:r>
            <a:endParaRPr lang="en-US" altLang="ko-KR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165148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C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4826415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28" name="_x626920104"/>
          <p:cNvPicPr>
            <a:picLocks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11" b="20145"/>
          <a:stretch/>
        </p:blipFill>
        <p:spPr bwMode="auto">
          <a:xfrm rot="440852">
            <a:off x="3613723" y="561802"/>
            <a:ext cx="2675451" cy="151616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9" name="TextBox 28"/>
          <p:cNvSpPr txBox="1"/>
          <p:nvPr/>
        </p:nvSpPr>
        <p:spPr>
          <a:xfrm>
            <a:off x="7262482" y="4254638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err="1"/>
              <a:t>음식모형을</a:t>
            </a:r>
            <a:r>
              <a:rPr lang="ko-KR" altLang="en-US" dirty="0"/>
              <a:t> 소중히 다뤄요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584150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pic>
        <p:nvPicPr>
          <p:cNvPr id="1025" name="_x626920104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0651" y="457200"/>
            <a:ext cx="6000102" cy="60808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67896" y="2564804"/>
            <a:ext cx="5124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캠핑도구를 사용하여 즐거운 캠핑 놀이를 해요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119390" y="4135540"/>
            <a:ext cx="4372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텐트가 넘어가지 않도록 조심해요</a:t>
            </a:r>
            <a:endParaRPr lang="en-US" altLang="ko-KR" dirty="0"/>
          </a:p>
          <a:p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239391" y="5682497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캠핑용품들을 던지지 않아요</a:t>
            </a:r>
            <a:endParaRPr lang="en-US" altLang="ko-KR" sz="2000" b="1" dirty="0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9301458" y="58172"/>
            <a:ext cx="239681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즐거운</a:t>
            </a:r>
            <a:endParaRPr lang="en-US" altLang="ko-KR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4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캠핑놀이</a:t>
            </a:r>
            <a:endParaRPr lang="en-US" altLang="ko-KR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801930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844485" y="334070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C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877737" y="4877893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9660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pic>
        <p:nvPicPr>
          <p:cNvPr id="1025" name="_x626920104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5204" y="484347"/>
            <a:ext cx="5580000" cy="594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" name="자유형 22"/>
          <p:cNvSpPr/>
          <p:nvPr/>
        </p:nvSpPr>
        <p:spPr>
          <a:xfrm>
            <a:off x="8063345" y="-36282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56013" y="2531017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이야기 마당에 준비된 여러가지 </a:t>
            </a:r>
            <a:r>
              <a:rPr lang="ko-KR" altLang="en-US" dirty="0" err="1"/>
              <a:t>놀잇감을</a:t>
            </a:r>
            <a:r>
              <a:rPr lang="ko-KR" altLang="en-US" dirty="0"/>
              <a:t> </a:t>
            </a:r>
            <a:endParaRPr lang="en-US" altLang="ko-KR" dirty="0"/>
          </a:p>
          <a:p>
            <a:r>
              <a:rPr lang="ko-KR" altLang="en-US" dirty="0"/>
              <a:t>가지고 활동해요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272641" y="4101542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책을 소중히 다뤄요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365074" y="5430867"/>
            <a:ext cx="45573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로봇을 억지로 밀면 </a:t>
            </a:r>
            <a:r>
              <a:rPr lang="ko-KR" altLang="en-US" sz="2000" b="1" dirty="0" err="1"/>
              <a:t>고장날</a:t>
            </a:r>
            <a:r>
              <a:rPr lang="ko-KR" altLang="en-US" sz="2000" b="1" dirty="0"/>
              <a:t> 수 있어요</a:t>
            </a:r>
            <a:endParaRPr lang="en-US" altLang="ko-KR" sz="2000" b="1" dirty="0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788221" y="315091"/>
            <a:ext cx="313419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이야기 </a:t>
            </a:r>
            <a:r>
              <a:rPr lang="ko-KR" alt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마당</a:t>
            </a:r>
            <a:endParaRPr lang="en-US" altLang="ko-KR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50217" y="1856174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970168" y="334070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C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986794" y="4668323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27" name="그림 26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02410">
            <a:off x="4512361" y="3837344"/>
            <a:ext cx="1818431" cy="265908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48781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pic>
        <p:nvPicPr>
          <p:cNvPr id="1025" name="_x626920104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5985" y="574907"/>
            <a:ext cx="5946426" cy="594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80208" y="2605032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 사진을 찍고 다양한 의상을 입은 나의 </a:t>
            </a:r>
            <a:endParaRPr lang="en-US" altLang="ko-KR" dirty="0"/>
          </a:p>
          <a:p>
            <a:r>
              <a:rPr lang="en-US" altLang="ko-KR" dirty="0"/>
              <a:t> </a:t>
            </a:r>
            <a:r>
              <a:rPr lang="ko-KR" altLang="en-US" dirty="0"/>
              <a:t>모습을 출력해 보아요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272641" y="4151420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버튼은 한 번에 한 개씩만 눌러요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365074" y="5532374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프린터기는 선생님이 만지도록 해요</a:t>
            </a:r>
            <a:endParaRPr lang="en-US" altLang="ko-KR" sz="2000" b="1" dirty="0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580915" y="91444"/>
            <a:ext cx="3534942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찰칵</a:t>
            </a:r>
            <a:r>
              <a:rPr lang="en-US" altLang="ko-KR" sz="4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! </a:t>
            </a:r>
          </a:p>
          <a:p>
            <a:pPr algn="ctr"/>
            <a:r>
              <a:rPr lang="ko-KR" altLang="en-US" sz="4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사진을 찍어요</a:t>
            </a:r>
            <a:endParaRPr lang="en-US" altLang="ko-KR" sz="4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961855" y="334070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C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986794" y="4736582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9180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95000">
              <a:schemeClr val="accent6">
                <a:lumMod val="10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10" y="3021931"/>
            <a:ext cx="5108149" cy="3656927"/>
          </a:xfrm>
          <a:prstGeom prst="rect">
            <a:avLst/>
          </a:prstGeom>
        </p:spPr>
      </p:pic>
      <p:sp>
        <p:nvSpPr>
          <p:cNvPr id="7" name="자유형 6"/>
          <p:cNvSpPr/>
          <p:nvPr/>
        </p:nvSpPr>
        <p:spPr>
          <a:xfrm>
            <a:off x="4419236" y="0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44044" y="1006739"/>
            <a:ext cx="74479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즐겁고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안전한</a:t>
            </a:r>
            <a:endParaRPr lang="en-US" altLang="ko-KR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체험을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해요</a:t>
            </a:r>
            <a:r>
              <a:rPr lang="en-US" altLang="ko-KR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~</a:t>
            </a:r>
            <a:endParaRPr lang="ko-KR" altLang="en-US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15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Crane</Template>
  <TotalTime>1465</TotalTime>
  <Words>182</Words>
  <Application>Microsoft Office PowerPoint</Application>
  <PresentationFormat>와이드스크린</PresentationFormat>
  <Paragraphs>69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4" baseType="lpstr">
      <vt:lpstr>HY나무L</vt:lpstr>
      <vt:lpstr>HY헤드라인M</vt:lpstr>
      <vt:lpstr>맑은 고딕</vt:lpstr>
      <vt:lpstr>Arial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요청사항</dc:creator>
  <cp:lastModifiedBy>user</cp:lastModifiedBy>
  <cp:revision>142</cp:revision>
  <cp:lastPrinted>2020-03-17T05:39:34Z</cp:lastPrinted>
  <dcterms:created xsi:type="dcterms:W3CDTF">2018-03-23T07:52:42Z</dcterms:created>
  <dcterms:modified xsi:type="dcterms:W3CDTF">2020-08-14T02:34:51Z</dcterms:modified>
</cp:coreProperties>
</file>