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83" r:id="rId7"/>
    <p:sldId id="284" r:id="rId8"/>
    <p:sldId id="261" r:id="rId9"/>
  </p:sldIdLst>
  <p:sldSz cx="10696575" cy="7562850"/>
  <p:notesSz cx="7562850" cy="10696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221"/>
    <a:srgbClr val="2EA711"/>
    <a:srgbClr val="E0FFA5"/>
    <a:srgbClr val="53B960"/>
    <a:srgbClr val="71E448"/>
    <a:srgbClr val="0CF449"/>
    <a:srgbClr val="6DC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>
      <p:cViewPr varScale="1">
        <p:scale>
          <a:sx n="87" d="100"/>
          <a:sy n="87" d="100"/>
        </p:scale>
        <p:origin x="96" y="504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71499" y="2135596"/>
            <a:ext cx="9220199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음악</a:t>
            </a:r>
            <a:r>
              <a:rPr lang="en-US" sz="6600" b="1" kern="0" spc="-400" dirty="0" err="1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마을</a:t>
            </a:r>
            <a:r>
              <a:rPr lang="en-US" sz="66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sz="6600" b="1" kern="0" spc="-400" dirty="0" err="1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사전안전교육</a:t>
            </a:r>
            <a:endParaRPr lang="en-US" sz="66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2" name="해 21"/>
          <p:cNvSpPr/>
          <p:nvPr/>
        </p:nvSpPr>
        <p:spPr>
          <a:xfrm rot="1626692">
            <a:off x="-791249" y="-925565"/>
            <a:ext cx="2617310" cy="2667787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35176" y="1509712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-529360" y="4326988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00" y="3407703"/>
            <a:ext cx="6088187" cy="37265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19087" y="158835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난타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합주방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2236338"/>
            <a:chExt cx="5040201" cy="455146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2236338"/>
              <a:ext cx="5040201" cy="455146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14" y="2028825"/>
            <a:ext cx="4939010" cy="47244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94" y="114300"/>
            <a:ext cx="2941109" cy="1800225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0487" y="1502515"/>
            <a:ext cx="5346700" cy="5744135"/>
            <a:chOff x="90487" y="1502515"/>
            <a:chExt cx="5346700" cy="5744135"/>
          </a:xfrm>
        </p:grpSpPr>
        <p:sp>
          <p:nvSpPr>
            <p:cNvPr id="32" name="TextBox 31"/>
            <p:cNvSpPr txBox="1"/>
            <p:nvPr/>
          </p:nvSpPr>
          <p:spPr>
            <a:xfrm>
              <a:off x="700087" y="5076825"/>
              <a:ext cx="3810000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친구가 드럼을 연주할 때는 발자국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자리에서 기다려요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악기로 장난치지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악기를 소중하게 다뤄요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ko-KR" alt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487" y="2198088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드럼과 기타를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친구들과 함께 신나는 합주를 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악기를 연주하는 친구를 보고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음악에 맞춰 같이 연주해 보세요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39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기차 노래방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b="3138"/>
          <a:stretch/>
        </p:blipFill>
        <p:spPr>
          <a:xfrm>
            <a:off x="5409202" y="2105025"/>
            <a:ext cx="4854044" cy="449580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880" y="152400"/>
            <a:ext cx="2941109" cy="1800225"/>
          </a:xfrm>
          <a:prstGeom prst="rect">
            <a:avLst/>
          </a:prstGeom>
        </p:spPr>
      </p:pic>
      <p:grpSp>
        <p:nvGrpSpPr>
          <p:cNvPr id="31" name="그룹 30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2" name="TextBox 31"/>
            <p:cNvSpPr txBox="1"/>
            <p:nvPr/>
          </p:nvSpPr>
          <p:spPr>
            <a:xfrm>
              <a:off x="7000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마이크로 장난하지 않아요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사용한 소품과 마이크는 제자리에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  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정리해요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칙칙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폭폭 기차 노래방에서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멋진 가수가 되어보아요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노래방 기기를 이용하여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내가 부르고 싶은 노래를 선택해서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불러요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3" name="해 42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1" name="해 40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모서리가 둥근 직사각형 37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41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세계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축제방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800225"/>
            <a:ext cx="5253073" cy="5110215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55" y="2028825"/>
            <a:ext cx="4870214" cy="472440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97" y="0"/>
            <a:ext cx="2941109" cy="180022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700087" y="5381625"/>
              <a:ext cx="3810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의상을 입고 천천히 </a:t>
              </a: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걸어다녀요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의상과 소품은 제자리에 정돈해요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487" y="2181225"/>
              <a:ext cx="419735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세계 여러 나라에서 축제가 열렸어요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!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세계 여러 나라 전통 의상을 입고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화면 속 세계 여러 나라 춤 영상을 보며 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신나게 춤을 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997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42887" y="158068"/>
            <a:ext cx="7391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댄스 </a:t>
            </a:r>
            <a:r>
              <a:rPr lang="ko-KR" altLang="en-US" sz="6600" b="1" dirty="0" err="1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디디알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1005" name="그룹 1005"/>
          <p:cNvGrpSpPr/>
          <p:nvPr/>
        </p:nvGrpSpPr>
        <p:grpSpPr>
          <a:xfrm>
            <a:off x="5191603" y="1724025"/>
            <a:ext cx="5253073" cy="5327271"/>
            <a:chOff x="307418" y="1971180"/>
            <a:chExt cx="5040201" cy="4816619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7329487" y="385762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사진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7682"/>
          <a:stretch/>
        </p:blipFill>
        <p:spPr>
          <a:xfrm rot="5400000">
            <a:off x="5379739" y="1910766"/>
            <a:ext cx="4876800" cy="496051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38100"/>
            <a:ext cx="2941109" cy="1800225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0487" y="1502515"/>
            <a:ext cx="5346700" cy="5477981"/>
            <a:chOff x="90487" y="1502515"/>
            <a:chExt cx="5346700" cy="5477981"/>
          </a:xfrm>
        </p:grpSpPr>
        <p:sp>
          <p:nvSpPr>
            <p:cNvPr id="31" name="TextBox 30"/>
            <p:cNvSpPr txBox="1"/>
            <p:nvPr/>
          </p:nvSpPr>
          <p:spPr>
            <a:xfrm>
              <a:off x="776287" y="5229225"/>
              <a:ext cx="381000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1.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친구와 간격을 유지해요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2.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옆 친구와 함께 박자를 맞춰요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3. 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한 번에 두 명 씩 활동해요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1487" y="2409825"/>
              <a:ext cx="4197350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b="1" kern="0" spc="-200" dirty="0" err="1">
                  <a:latin typeface="굴림" panose="020B0600000101010101" pitchFamily="50" charset="-127"/>
                  <a:ea typeface="굴림" panose="020B0600000101010101" pitchFamily="50" charset="-127"/>
                </a:rPr>
                <a:t>디디알</a:t>
              </a: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 패드 위에 올라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음악에 맞추어 화면 속 화살표 방향에 따라</a:t>
              </a:r>
              <a:endPara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박자에 맞춰 신나게 리듬을 타요</a:t>
              </a:r>
              <a:r>
                <a:rPr lang="en-US" altLang="ko-KR" b="1" kern="0" spc="-200" dirty="0">
                  <a:latin typeface="굴림" panose="020B0600000101010101" pitchFamily="50" charset="-127"/>
                  <a:ea typeface="굴림" panose="020B0600000101010101" pitchFamily="50" charset="-127"/>
                </a:rPr>
                <a:t>.</a:t>
              </a:r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487" y="1508930"/>
              <a:ext cx="5346700" cy="646331"/>
              <a:chOff x="-68263" y="1507573"/>
              <a:chExt cx="5346700" cy="646331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이용방법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2" name="해 41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90487" y="4363272"/>
              <a:ext cx="5346700" cy="646331"/>
              <a:chOff x="-68263" y="1507573"/>
              <a:chExt cx="5346700" cy="646331"/>
            </a:xfrm>
          </p:grpSpPr>
          <p:sp>
            <p:nvSpPr>
              <p:cNvPr id="39" name="직사각형 38"/>
              <p:cNvSpPr/>
              <p:nvPr/>
            </p:nvSpPr>
            <p:spPr>
              <a:xfrm>
                <a:off x="-68263" y="1507573"/>
                <a:ext cx="53467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ko-KR" altLang="en-US" sz="3600" b="1" kern="0" spc="-200" dirty="0" err="1">
                    <a:ln>
                      <a:solidFill>
                        <a:srgbClr val="FCB221"/>
                      </a:solidFill>
                    </a:ln>
                    <a:solidFill>
                      <a:srgbClr val="FCB22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놀이약속</a:t>
                </a:r>
                <a:endParaRPr lang="en-US" altLang="ko-KR" sz="3600" b="1" kern="0" spc="-200" dirty="0">
                  <a:ln>
                    <a:solidFill>
                      <a:srgbClr val="FCB221"/>
                    </a:solidFill>
                  </a:ln>
                  <a:solidFill>
                    <a:srgbClr val="FCB22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40" name="해 39"/>
              <p:cNvSpPr/>
              <p:nvPr/>
            </p:nvSpPr>
            <p:spPr>
              <a:xfrm>
                <a:off x="1157287" y="1594400"/>
                <a:ext cx="609600" cy="521163"/>
              </a:xfrm>
              <a:prstGeom prst="sun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7" name="모서리가 둥근 직사각형 36"/>
            <p:cNvSpPr/>
            <p:nvPr/>
          </p:nvSpPr>
          <p:spPr>
            <a:xfrm>
              <a:off x="313699" y="1502515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3699" y="4325169"/>
              <a:ext cx="4582776" cy="2655327"/>
            </a:xfrm>
            <a:prstGeom prst="roundRect">
              <a:avLst/>
            </a:prstGeom>
            <a:noFill/>
            <a:ln w="38100">
              <a:solidFill>
                <a:srgbClr val="2EA7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b="1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90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26" name="Object 11"/>
          <p:cNvSpPr txBox="1"/>
          <p:nvPr/>
        </p:nvSpPr>
        <p:spPr>
          <a:xfrm>
            <a:off x="242887" y="158829"/>
            <a:ext cx="632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여러 가지 악기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7" name="그룹 1005"/>
          <p:cNvGrpSpPr/>
          <p:nvPr/>
        </p:nvGrpSpPr>
        <p:grpSpPr>
          <a:xfrm>
            <a:off x="319087" y="1876425"/>
            <a:ext cx="3124200" cy="4953000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152400"/>
            <a:ext cx="2941109" cy="1800225"/>
          </a:xfrm>
          <a:prstGeom prst="rect">
            <a:avLst/>
          </a:prstGeom>
        </p:spPr>
      </p:pic>
      <p:grpSp>
        <p:nvGrpSpPr>
          <p:cNvPr id="28" name="그룹 1005"/>
          <p:cNvGrpSpPr/>
          <p:nvPr/>
        </p:nvGrpSpPr>
        <p:grpSpPr>
          <a:xfrm>
            <a:off x="3795200" y="1876425"/>
            <a:ext cx="3124200" cy="4953000"/>
            <a:chOff x="307418" y="1971180"/>
            <a:chExt cx="5040201" cy="4816619"/>
          </a:xfrm>
        </p:grpSpPr>
        <p:pic>
          <p:nvPicPr>
            <p:cNvPr id="29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30" name="그룹 1005"/>
          <p:cNvGrpSpPr/>
          <p:nvPr/>
        </p:nvGrpSpPr>
        <p:grpSpPr>
          <a:xfrm>
            <a:off x="7271313" y="1876425"/>
            <a:ext cx="3124200" cy="4953000"/>
            <a:chOff x="307418" y="1971180"/>
            <a:chExt cx="5040201" cy="4816619"/>
          </a:xfrm>
        </p:grpSpPr>
        <p:pic>
          <p:nvPicPr>
            <p:cNvPr id="31" name="Object 15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6" y="2028825"/>
            <a:ext cx="2880000" cy="2922787"/>
          </a:xfrm>
          <a:prstGeom prst="rect">
            <a:avLst/>
          </a:prstGeom>
        </p:spPr>
      </p:pic>
      <p:grpSp>
        <p:nvGrpSpPr>
          <p:cNvPr id="34" name="그룹 1005"/>
          <p:cNvGrpSpPr/>
          <p:nvPr/>
        </p:nvGrpSpPr>
        <p:grpSpPr>
          <a:xfrm>
            <a:off x="437677" y="5076825"/>
            <a:ext cx="2853211" cy="1638300"/>
            <a:chOff x="-13311618" y="10114926"/>
            <a:chExt cx="7850670" cy="1733678"/>
          </a:xfrm>
        </p:grpSpPr>
        <p:pic>
          <p:nvPicPr>
            <p:cNvPr id="35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352984" y="5035801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발로 치는 피아노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실내화를 벗고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한 명 씩 피아노에 올라가서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발을 이용해 피아노를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"/>
          <a:stretch/>
        </p:blipFill>
        <p:spPr>
          <a:xfrm>
            <a:off x="3900488" y="2028824"/>
            <a:ext cx="2895600" cy="2922788"/>
          </a:xfrm>
          <a:prstGeom prst="rect">
            <a:avLst/>
          </a:prstGeom>
        </p:spPr>
      </p:pic>
      <p:grpSp>
        <p:nvGrpSpPr>
          <p:cNvPr id="51" name="그룹 1005"/>
          <p:cNvGrpSpPr/>
          <p:nvPr/>
        </p:nvGrpSpPr>
        <p:grpSpPr>
          <a:xfrm>
            <a:off x="3900488" y="5075436"/>
            <a:ext cx="2895600" cy="1638300"/>
            <a:chOff x="-13311618" y="10114926"/>
            <a:chExt cx="7850670" cy="1733678"/>
          </a:xfrm>
        </p:grpSpPr>
        <p:pic>
          <p:nvPicPr>
            <p:cNvPr id="52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6" name="TextBox 45"/>
          <p:cNvSpPr txBox="1"/>
          <p:nvPr/>
        </p:nvSpPr>
        <p:spPr>
          <a:xfrm>
            <a:off x="3845483" y="5035802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세계 </a:t>
            </a: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여러나라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의자에 바르게 앉아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세계 여러 나라 악기를 이용하여 다양한 소리와 리듬을 만들어요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grpSp>
        <p:nvGrpSpPr>
          <p:cNvPr id="53" name="그룹 1005"/>
          <p:cNvGrpSpPr/>
          <p:nvPr/>
        </p:nvGrpSpPr>
        <p:grpSpPr>
          <a:xfrm>
            <a:off x="7405687" y="5071368"/>
            <a:ext cx="2853211" cy="1638300"/>
            <a:chOff x="-13311618" y="10114926"/>
            <a:chExt cx="7850670" cy="1733678"/>
          </a:xfrm>
        </p:grpSpPr>
        <p:pic>
          <p:nvPicPr>
            <p:cNvPr id="54" name="Object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825" y="2028824"/>
            <a:ext cx="2853211" cy="2922787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337982" y="5035801"/>
            <a:ext cx="300561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활을 이용해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소리를 내는 현악기를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바른 자세로 연주해요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endParaRPr lang="en-US" altLang="ko-KR" b="1" kern="0" spc="-200" dirty="0">
              <a:ln>
                <a:solidFill>
                  <a:srgbClr val="FCB221"/>
                </a:solidFill>
              </a:ln>
              <a:solidFill>
                <a:srgbClr val="FCB22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618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1005"/>
          <p:cNvGrpSpPr/>
          <p:nvPr/>
        </p:nvGrpSpPr>
        <p:grpSpPr>
          <a:xfrm>
            <a:off x="476871" y="1876425"/>
            <a:ext cx="4800600" cy="4953000"/>
            <a:chOff x="307418" y="1971180"/>
            <a:chExt cx="5040201" cy="4816619"/>
          </a:xfrm>
        </p:grpSpPr>
        <p:pic>
          <p:nvPicPr>
            <p:cNvPr id="25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9013" y="7051296"/>
            <a:ext cx="2732961" cy="346763"/>
            <a:chOff x="219013" y="7051296"/>
            <a:chExt cx="2732961" cy="346763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013" y="7051296"/>
              <a:ext cx="2732961" cy="346763"/>
            </a:xfrm>
            <a:prstGeom prst="rect">
              <a:avLst/>
            </a:prstGeom>
          </p:spPr>
        </p:pic>
      </p:grpSp>
      <p:sp>
        <p:nvSpPr>
          <p:cNvPr id="26" name="Object 11"/>
          <p:cNvSpPr txBox="1"/>
          <p:nvPr/>
        </p:nvSpPr>
        <p:spPr>
          <a:xfrm>
            <a:off x="242887" y="158829"/>
            <a:ext cx="6323400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600" b="1" kern="0" spc="-300" dirty="0">
                <a:solidFill>
                  <a:srgbClr val="71E448"/>
                </a:solidFill>
                <a:latin typeface="굴림" panose="020B0600000101010101" pitchFamily="50" charset="-127"/>
                <a:ea typeface="굴림" panose="020B0600000101010101" pitchFamily="50" charset="-127"/>
                <a:cs typeface="Yanolja Yache B" pitchFamily="34" charset="0"/>
              </a:rPr>
              <a:t>여러 가지 악기</a:t>
            </a:r>
            <a:endParaRPr lang="en-US" sz="6600" b="1" dirty="0">
              <a:solidFill>
                <a:srgbClr val="71E448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pSp>
        <p:nvGrpSpPr>
          <p:cNvPr id="37" name="그룹 1005"/>
          <p:cNvGrpSpPr/>
          <p:nvPr/>
        </p:nvGrpSpPr>
        <p:grpSpPr>
          <a:xfrm>
            <a:off x="5506036" y="1876425"/>
            <a:ext cx="4800600" cy="4953000"/>
            <a:chOff x="307418" y="1971180"/>
            <a:chExt cx="5040201" cy="4816619"/>
          </a:xfrm>
        </p:grpSpPr>
        <p:pic>
          <p:nvPicPr>
            <p:cNvPr id="38" name="Object 1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07418" y="1971180"/>
              <a:ext cx="5040201" cy="4816619"/>
            </a:xfrm>
            <a:prstGeom prst="rect">
              <a:avLst/>
            </a:prstGeom>
          </p:spPr>
        </p:pic>
      </p:grpSp>
      <p:pic>
        <p:nvPicPr>
          <p:cNvPr id="21" name="그림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13" y="152400"/>
            <a:ext cx="2941109" cy="1800225"/>
          </a:xfrm>
          <a:prstGeom prst="rect">
            <a:avLst/>
          </a:prstGeom>
        </p:spPr>
      </p:pic>
      <p:grpSp>
        <p:nvGrpSpPr>
          <p:cNvPr id="34" name="그룹 1005"/>
          <p:cNvGrpSpPr/>
          <p:nvPr/>
        </p:nvGrpSpPr>
        <p:grpSpPr>
          <a:xfrm>
            <a:off x="638175" y="5457825"/>
            <a:ext cx="4481512" cy="1257300"/>
            <a:chOff x="-13311618" y="10114926"/>
            <a:chExt cx="7850670" cy="1733678"/>
          </a:xfrm>
        </p:grpSpPr>
        <p:pic>
          <p:nvPicPr>
            <p:cNvPr id="35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78294" y="5381625"/>
            <a:ext cx="44413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우리나라 </a:t>
            </a:r>
            <a:r>
              <a:rPr lang="ko-KR" altLang="en-US" b="1" kern="0" spc="-200" dirty="0" err="1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악기방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우리 나라 악기들을 연주해 보아요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*  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북과 북채는 악기 </a:t>
            </a:r>
            <a:r>
              <a:rPr lang="ko-KR" altLang="en-US" b="1" kern="0" spc="-200" dirty="0" err="1">
                <a:latin typeface="굴림" panose="020B0600000101010101" pitchFamily="50" charset="-127"/>
                <a:ea typeface="굴림" panose="020B0600000101010101" pitchFamily="50" charset="-127"/>
              </a:rPr>
              <a:t>연주에만</a:t>
            </a: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 사용해요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/>
          </a:p>
        </p:txBody>
      </p:sp>
      <p:grpSp>
        <p:nvGrpSpPr>
          <p:cNvPr id="53" name="그룹 1005"/>
          <p:cNvGrpSpPr/>
          <p:nvPr/>
        </p:nvGrpSpPr>
        <p:grpSpPr>
          <a:xfrm>
            <a:off x="5684739" y="5457424"/>
            <a:ext cx="4451491" cy="1252243"/>
            <a:chOff x="-13311618" y="10114926"/>
            <a:chExt cx="7850670" cy="1733678"/>
          </a:xfrm>
        </p:grpSpPr>
        <p:pic>
          <p:nvPicPr>
            <p:cNvPr id="54" name="Object 1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311618" y="10114926"/>
              <a:ext cx="7850670" cy="1733678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5568075" y="5381625"/>
            <a:ext cx="468481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다양한 악기</a:t>
            </a:r>
            <a:r>
              <a:rPr lang="en-US" altLang="ko-KR" b="1" kern="0" spc="-200" dirty="0">
                <a:ln>
                  <a:solidFill>
                    <a:srgbClr val="FCB221"/>
                  </a:solidFill>
                </a:ln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다양한 악기를 연주하면서 만들어지는 </a:t>
            </a:r>
            <a:endParaRPr lang="en-US" altLang="ko-KR" b="1" kern="0" spc="-2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특유의 소리를 들어요</a:t>
            </a:r>
            <a:r>
              <a:rPr lang="en-US" altLang="ko-KR" b="1" kern="0" spc="-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dirty="0"/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4" y="1999848"/>
            <a:ext cx="4441393" cy="3381777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59" y="2028424"/>
            <a:ext cx="4467972" cy="33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17689" y="1647825"/>
            <a:ext cx="9883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altLang="en-US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 즐겁고 안전한</a:t>
            </a:r>
            <a:r>
              <a:rPr lang="en-US" altLang="ko-KR" sz="6000" b="1" kern="0" spc="-400" dirty="0">
                <a:solidFill>
                  <a:srgbClr val="FCB22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체험을 해요 </a:t>
            </a:r>
            <a:r>
              <a:rPr lang="en-US" altLang="ko-KR" sz="6000" b="1" kern="0" spc="-400" dirty="0">
                <a:solidFill>
                  <a:srgbClr val="2EA711"/>
                </a:solidFill>
                <a:latin typeface="굴림" panose="020B0600000101010101" pitchFamily="50" charset="-127"/>
                <a:ea typeface="굴림" panose="020B0600000101010101" pitchFamily="50" charset="-127"/>
                <a:cs typeface="함초롬돋움" panose="020B0604000101010101" pitchFamily="50" charset="-127"/>
              </a:rPr>
              <a:t>!</a:t>
            </a:r>
            <a:endParaRPr lang="en-US" altLang="ko-KR" sz="6000" b="1" dirty="0">
              <a:solidFill>
                <a:srgbClr val="2EA711"/>
              </a:solidFill>
              <a:latin typeface="굴림" panose="020B0600000101010101" pitchFamily="50" charset="-127"/>
              <a:ea typeface="굴림" panose="020B0600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0" y="5838825"/>
            <a:ext cx="10696574" cy="1724025"/>
            <a:chOff x="-119468" y="5648675"/>
            <a:chExt cx="10814706" cy="2130613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rgbClr val="0CF449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19468" y="5648675"/>
              <a:ext cx="10814706" cy="2130613"/>
            </a:xfrm>
            <a:prstGeom prst="rect">
              <a:avLst/>
            </a:prstGeom>
          </p:spPr>
        </p:pic>
      </p:grpSp>
      <p:sp>
        <p:nvSpPr>
          <p:cNvPr id="2" name="구름 1"/>
          <p:cNvSpPr/>
          <p:nvPr/>
        </p:nvSpPr>
        <p:spPr>
          <a:xfrm rot="419783">
            <a:off x="1968505" y="487636"/>
            <a:ext cx="1738313" cy="9144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구름 12"/>
          <p:cNvSpPr/>
          <p:nvPr/>
        </p:nvSpPr>
        <p:spPr>
          <a:xfrm rot="419783">
            <a:off x="9811365" y="1182584"/>
            <a:ext cx="1319755" cy="79456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구름 13"/>
          <p:cNvSpPr/>
          <p:nvPr/>
        </p:nvSpPr>
        <p:spPr>
          <a:xfrm rot="419783">
            <a:off x="2310878" y="4444275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구름 15"/>
          <p:cNvSpPr/>
          <p:nvPr/>
        </p:nvSpPr>
        <p:spPr>
          <a:xfrm rot="419783">
            <a:off x="3612278" y="-408403"/>
            <a:ext cx="1509946" cy="9662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해 14"/>
          <p:cNvSpPr/>
          <p:nvPr/>
        </p:nvSpPr>
        <p:spPr>
          <a:xfrm rot="1626692">
            <a:off x="-1014413" y="-1134934"/>
            <a:ext cx="2819400" cy="2959046"/>
          </a:xfrm>
          <a:prstGeom prst="sun">
            <a:avLst/>
          </a:prstGeom>
          <a:solidFill>
            <a:srgbClr val="FCB221"/>
          </a:solidFill>
          <a:ln>
            <a:solidFill>
              <a:srgbClr val="FCB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784" y="156704"/>
            <a:ext cx="5047071" cy="64002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500" y="3407703"/>
            <a:ext cx="6088187" cy="372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6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259</Words>
  <Application>Microsoft Office PowerPoint</Application>
  <PresentationFormat>사용자 지정</PresentationFormat>
  <Paragraphs>64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?? ??</vt:lpstr>
      <vt:lpstr>Yanolja Yache B</vt:lpstr>
      <vt:lpstr>굴림</vt:lpstr>
      <vt:lpstr>함초롬돋움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70</cp:revision>
  <dcterms:created xsi:type="dcterms:W3CDTF">2023-03-08T09:46:58Z</dcterms:created>
  <dcterms:modified xsi:type="dcterms:W3CDTF">2024-02-21T06:02:47Z</dcterms:modified>
</cp:coreProperties>
</file>