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64" r:id="rId3"/>
    <p:sldId id="289" r:id="rId4"/>
    <p:sldId id="290" r:id="rId5"/>
    <p:sldId id="287" r:id="rId6"/>
    <p:sldId id="282" r:id="rId7"/>
  </p:sldIdLst>
  <p:sldSz cx="12192000" cy="6858000"/>
  <p:notesSz cx="6865938" cy="999807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BCC"/>
    <a:srgbClr val="FFCCCC"/>
    <a:srgbClr val="0000FF"/>
    <a:srgbClr val="543E5C"/>
    <a:srgbClr val="CCA2E1"/>
    <a:srgbClr val="EA4C4C"/>
    <a:srgbClr val="4993FA"/>
    <a:srgbClr val="E84A5F"/>
    <a:srgbClr val="F96B85"/>
    <a:srgbClr val="FFDD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45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02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2020-08-10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687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2020-08-10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158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2020-08-10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657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2020-08-10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224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2020-08-10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71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2020-08-10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600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2020-08-10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379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2020-08-10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174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2020-08-10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19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2020-08-10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67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2020-08-10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232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DDCC"/>
            </a:gs>
            <a:gs pos="50000">
              <a:srgbClr val="FFCCCC"/>
            </a:gs>
            <a:gs pos="100000">
              <a:srgbClr val="FFBBCC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2020-08-10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54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B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52" y="2945731"/>
            <a:ext cx="5161866" cy="3656927"/>
          </a:xfrm>
          <a:prstGeom prst="rect">
            <a:avLst/>
          </a:prstGeom>
        </p:spPr>
      </p:pic>
      <p:sp>
        <p:nvSpPr>
          <p:cNvPr id="7" name="자유형 6"/>
          <p:cNvSpPr/>
          <p:nvPr/>
        </p:nvSpPr>
        <p:spPr>
          <a:xfrm>
            <a:off x="4419236" y="0"/>
            <a:ext cx="7772764" cy="5222918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prstClr val="white"/>
              </a:solidFill>
              <a:latin typeface="HY나무L" panose="02030600000101010101" pitchFamily="18" charset="-127"/>
              <a:ea typeface="HY나무L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53848" y="857133"/>
            <a:ext cx="51344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상상마을</a:t>
            </a:r>
            <a:endParaRPr lang="en-US" altLang="ko-KR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사전안전교육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103" y="3541139"/>
            <a:ext cx="4841239" cy="80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303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B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sp>
        <p:nvSpPr>
          <p:cNvPr id="23" name="자유형 22"/>
          <p:cNvSpPr/>
          <p:nvPr/>
        </p:nvSpPr>
        <p:spPr>
          <a:xfrm>
            <a:off x="8063345" y="1"/>
            <a:ext cx="4128655" cy="1928552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80208" y="2566314"/>
            <a:ext cx="5011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실내화를 벗고 </a:t>
            </a:r>
            <a:r>
              <a:rPr lang="ko-KR" altLang="en-US" dirty="0" err="1"/>
              <a:t>상상마을에</a:t>
            </a:r>
            <a:r>
              <a:rPr lang="ko-KR" altLang="en-US" dirty="0"/>
              <a:t> 들어가요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바른 자세로 앉아서 인형극을 관람해요</a:t>
            </a:r>
            <a:r>
              <a:rPr lang="en-US" altLang="ko-KR" dirty="0"/>
              <a:t>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180207" y="3924225"/>
            <a:ext cx="47578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인형극 공연이 시작되면 </a:t>
            </a:r>
            <a:r>
              <a:rPr lang="ko-KR" altLang="en-US" dirty="0" err="1"/>
              <a:t>캄캄해질</a:t>
            </a:r>
            <a:r>
              <a:rPr lang="ko-KR" altLang="en-US" dirty="0"/>
              <a:t> 수 있어요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공연 중에 떠들면</a:t>
            </a:r>
            <a:r>
              <a:rPr lang="en-US" altLang="ko-KR" dirty="0"/>
              <a:t> </a:t>
            </a:r>
            <a:r>
              <a:rPr lang="ko-KR" altLang="en-US" dirty="0"/>
              <a:t>다른 친구들이 인형극을 보는데 방해될 수 있어요</a:t>
            </a:r>
            <a:r>
              <a:rPr lang="en-US" altLang="ko-KR" dirty="0"/>
              <a:t>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43935" y="5559135"/>
            <a:ext cx="4948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공연은 자기 자리에 앉아서 감상해요</a:t>
            </a:r>
            <a:r>
              <a:rPr lang="en-US" altLang="ko-KR" sz="2000" b="1" dirty="0"/>
              <a:t>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_x629560120" descr="EMB000035b4bb7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2" t="45482" r="92168" b="50099"/>
          <a:stretch>
            <a:fillRect/>
          </a:stretch>
        </p:blipFill>
        <p:spPr bwMode="auto">
          <a:xfrm>
            <a:off x="0" y="457200"/>
            <a:ext cx="1617663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8588198" y="294713"/>
            <a:ext cx="340830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인형극 관람</a:t>
            </a:r>
            <a:endParaRPr lang="en-US" altLang="ko-KR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6910987" y="1856709"/>
            <a:ext cx="2547902" cy="674843"/>
            <a:chOff x="6984575" y="2163199"/>
            <a:chExt cx="2547902" cy="674843"/>
          </a:xfrm>
        </p:grpSpPr>
        <p:pic>
          <p:nvPicPr>
            <p:cNvPr id="7" name="그림 6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16" name="직사각형 15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이용방법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6958872" y="3176878"/>
            <a:ext cx="2530391" cy="646331"/>
            <a:chOff x="7002086" y="2163199"/>
            <a:chExt cx="2530391" cy="646331"/>
          </a:xfrm>
        </p:grpSpPr>
        <p:pic>
          <p:nvPicPr>
            <p:cNvPr id="19" name="그림 18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2086" y="2203794"/>
              <a:ext cx="538442" cy="601984"/>
            </a:xfrm>
            <a:prstGeom prst="rect">
              <a:avLst/>
            </a:prstGeom>
          </p:spPr>
        </p:pic>
        <p:sp>
          <p:nvSpPr>
            <p:cNvPr id="20" name="직사각형 19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8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주의해요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6958872" y="4822395"/>
            <a:ext cx="2507334" cy="639903"/>
            <a:chOff x="6974372" y="1888739"/>
            <a:chExt cx="2507334" cy="650580"/>
          </a:xfrm>
        </p:grpSpPr>
        <p:pic>
          <p:nvPicPr>
            <p:cNvPr id="22" name="그림 21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4372" y="1937335"/>
              <a:ext cx="538442" cy="601984"/>
            </a:xfrm>
            <a:prstGeom prst="rect">
              <a:avLst/>
            </a:prstGeom>
          </p:spPr>
        </p:pic>
        <p:sp>
          <p:nvSpPr>
            <p:cNvPr id="24" name="직사각형 23"/>
            <p:cNvSpPr/>
            <p:nvPr/>
          </p:nvSpPr>
          <p:spPr>
            <a:xfrm>
              <a:off x="7482440" y="188873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안전약속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pic>
        <p:nvPicPr>
          <p:cNvPr id="9" name="그림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46" y="573578"/>
            <a:ext cx="6348010" cy="578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79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B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sp>
        <p:nvSpPr>
          <p:cNvPr id="23" name="자유형 22"/>
          <p:cNvSpPr/>
          <p:nvPr/>
        </p:nvSpPr>
        <p:spPr>
          <a:xfrm>
            <a:off x="8063345" y="1"/>
            <a:ext cx="4128655" cy="1928552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95590" y="4031920"/>
            <a:ext cx="4372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dirty="0"/>
          </a:p>
        </p:txBody>
      </p:sp>
      <p:sp>
        <p:nvSpPr>
          <p:cNvPr id="26" name="TextBox 25"/>
          <p:cNvSpPr txBox="1"/>
          <p:nvPr/>
        </p:nvSpPr>
        <p:spPr>
          <a:xfrm>
            <a:off x="7312215" y="5215353"/>
            <a:ext cx="43724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노란색 발자국 위에 서서 활동해요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옆에 서있는 친구와 부딪치지 </a:t>
            </a:r>
            <a:r>
              <a:rPr lang="ko-KR" altLang="en-US" sz="2000" b="1" dirty="0" err="1"/>
              <a:t>않도록조심해요</a:t>
            </a:r>
            <a:endParaRPr lang="en-US" altLang="ko-KR" sz="2000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_x629560120" descr="EMB000035b4bb7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2" t="45482" r="92168" b="50099"/>
          <a:stretch>
            <a:fillRect/>
          </a:stretch>
        </p:blipFill>
        <p:spPr bwMode="auto">
          <a:xfrm>
            <a:off x="0" y="457200"/>
            <a:ext cx="1617663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8105290" y="263983"/>
            <a:ext cx="424512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동화가상체험</a:t>
            </a:r>
            <a:endParaRPr lang="en-US" altLang="ko-KR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7026369" y="1926671"/>
            <a:ext cx="2547902" cy="674843"/>
            <a:chOff x="6984575" y="2163199"/>
            <a:chExt cx="2547902" cy="674843"/>
          </a:xfrm>
        </p:grpSpPr>
        <p:pic>
          <p:nvPicPr>
            <p:cNvPr id="7" name="그림 6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16" name="직사각형 15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이용방법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7073261" y="3132455"/>
            <a:ext cx="2511315" cy="646331"/>
            <a:chOff x="7031467" y="2023738"/>
            <a:chExt cx="2511315" cy="646331"/>
          </a:xfrm>
        </p:grpSpPr>
        <p:pic>
          <p:nvPicPr>
            <p:cNvPr id="19" name="그림 18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1467" y="2045912"/>
              <a:ext cx="538442" cy="601984"/>
            </a:xfrm>
            <a:prstGeom prst="rect">
              <a:avLst/>
            </a:prstGeom>
          </p:spPr>
        </p:pic>
        <p:sp>
          <p:nvSpPr>
            <p:cNvPr id="20" name="직사각형 19"/>
            <p:cNvSpPr/>
            <p:nvPr/>
          </p:nvSpPr>
          <p:spPr>
            <a:xfrm>
              <a:off x="7533212" y="2023738"/>
              <a:ext cx="2009570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8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주의해요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7110705" y="4465415"/>
            <a:ext cx="2547902" cy="674843"/>
            <a:chOff x="6984575" y="2163199"/>
            <a:chExt cx="2547902" cy="674843"/>
          </a:xfrm>
        </p:grpSpPr>
        <p:pic>
          <p:nvPicPr>
            <p:cNvPr id="22" name="그림 21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4" name="직사각형 23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안전약속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7251139" y="2690812"/>
            <a:ext cx="4736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인형극 속에 등장했던 주인공이 되어 보세요</a:t>
            </a:r>
            <a:r>
              <a:rPr lang="en-US" altLang="ko-KR" dirty="0"/>
              <a:t>.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2" y="870088"/>
            <a:ext cx="6156410" cy="537002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7295590" y="3841805"/>
            <a:ext cx="4883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인형극 배경막을 손으로 잡아당기면 배경막이 찢어질 수 있어요</a:t>
            </a:r>
            <a:r>
              <a:rPr lang="en-US" altLang="ko-K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091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B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_x629560120" descr="EMB000035b4bb7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2" t="45482" r="92168" b="50099"/>
          <a:stretch>
            <a:fillRect/>
          </a:stretch>
        </p:blipFill>
        <p:spPr bwMode="auto">
          <a:xfrm>
            <a:off x="0" y="457200"/>
            <a:ext cx="1617663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-257604" y="32099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06" y="366250"/>
            <a:ext cx="11172306" cy="5596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3106" y="6249118"/>
            <a:ext cx="8298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 상상 마을을 소개 합니다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인형극 관람과 </a:t>
            </a:r>
            <a:r>
              <a:rPr lang="en-US" altLang="ko-KR" sz="2000" b="1" dirty="0"/>
              <a:t>3D</a:t>
            </a:r>
            <a:r>
              <a:rPr lang="ko-KR" altLang="en-US" sz="2000" b="1" dirty="0" err="1"/>
              <a:t>가상체험을</a:t>
            </a:r>
            <a:r>
              <a:rPr lang="ko-KR" altLang="en-US" sz="2000" b="1" dirty="0"/>
              <a:t> 할 수 있어요</a:t>
            </a:r>
            <a:endParaRPr lang="en-US" altLang="ko-KR" sz="2000" b="1" dirty="0"/>
          </a:p>
        </p:txBody>
      </p:sp>
    </p:spTree>
    <p:extLst>
      <p:ext uri="{BB962C8B-B14F-4D97-AF65-F5344CB8AC3E}">
        <p14:creationId xmlns:p14="http://schemas.microsoft.com/office/powerpoint/2010/main" val="403098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B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_x629560120" descr="EMB000035b4bb7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2" t="45482" r="92168" b="50099"/>
          <a:stretch>
            <a:fillRect/>
          </a:stretch>
        </p:blipFill>
        <p:spPr bwMode="auto">
          <a:xfrm>
            <a:off x="0" y="457200"/>
            <a:ext cx="1617663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7" name="_x421886280" descr="EMB000006a00e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7" t="34940" r="51424" b="40021"/>
          <a:stretch>
            <a:fillRect/>
          </a:stretch>
        </p:blipFill>
        <p:spPr bwMode="auto">
          <a:xfrm>
            <a:off x="649450" y="545231"/>
            <a:ext cx="5136208" cy="254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_x421887936" descr="EMB000006a00e0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0" t="38217" r="42874" b="21538"/>
          <a:stretch>
            <a:fillRect/>
          </a:stretch>
        </p:blipFill>
        <p:spPr bwMode="auto">
          <a:xfrm>
            <a:off x="6226233" y="544440"/>
            <a:ext cx="5112329" cy="254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808831" y="6320884"/>
            <a:ext cx="7694046" cy="40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준비된 의상과 소품을 이용해서 </a:t>
            </a:r>
            <a:r>
              <a:rPr lang="en-US" altLang="ko-KR" sz="2000" b="1" dirty="0"/>
              <a:t>3D</a:t>
            </a:r>
            <a:r>
              <a:rPr lang="ko-KR" altLang="en-US" sz="2000" b="1" dirty="0" err="1"/>
              <a:t>가상체험에</a:t>
            </a:r>
            <a:r>
              <a:rPr lang="ko-KR" altLang="en-US" sz="2000" b="1" dirty="0"/>
              <a:t> 즐겁게 참여해요</a:t>
            </a:r>
            <a:endParaRPr lang="en-US" altLang="ko-KR" sz="2000" b="1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-542764" y="228099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-606264" y="2414553"/>
            <a:ext cx="3074520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-606264" y="236651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9" name="_x357221760" descr="EMB0000188c27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7" t="34642" r="39017" b="17365"/>
          <a:stretch>
            <a:fillRect/>
          </a:stretch>
        </p:blipFill>
        <p:spPr bwMode="auto">
          <a:xfrm>
            <a:off x="649448" y="3522133"/>
            <a:ext cx="5136210" cy="256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970520" y="281403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357720056" descr="EMB0000116c151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7" t="36729" r="38850" b="15872"/>
          <a:stretch>
            <a:fillRect/>
          </a:stretch>
        </p:blipFill>
        <p:spPr bwMode="auto">
          <a:xfrm>
            <a:off x="6226233" y="3522133"/>
            <a:ext cx="5112329" cy="256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09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B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52" y="2945731"/>
            <a:ext cx="5161866" cy="3656927"/>
          </a:xfrm>
          <a:prstGeom prst="rect">
            <a:avLst/>
          </a:prstGeom>
        </p:spPr>
      </p:pic>
      <p:sp>
        <p:nvSpPr>
          <p:cNvPr id="7" name="자유형 6"/>
          <p:cNvSpPr/>
          <p:nvPr/>
        </p:nvSpPr>
        <p:spPr>
          <a:xfrm>
            <a:off x="4419236" y="-66502"/>
            <a:ext cx="7772764" cy="5222918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prstClr val="white"/>
              </a:solidFill>
              <a:latin typeface="HY나무L" panose="02030600000101010101" pitchFamily="18" charset="-127"/>
              <a:ea typeface="HY나무L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44044" y="1006739"/>
            <a:ext cx="74479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즐겁고</a:t>
            </a:r>
            <a:r>
              <a:rPr lang="ko-KR" alt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안전한</a:t>
            </a:r>
            <a:endParaRPr lang="en-US" altLang="ko-KR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8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체험을</a:t>
            </a:r>
            <a:r>
              <a:rPr lang="ko-KR" alt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해요</a:t>
            </a:r>
            <a:r>
              <a:rPr lang="en-US" altLang="ko-KR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~</a:t>
            </a:r>
            <a:endParaRPr lang="ko-KR" alt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103" y="3541139"/>
            <a:ext cx="4841239" cy="80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15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/>
    </p:bldLst>
  </p:timing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Crane</Template>
  <TotalTime>1453</TotalTime>
  <Words>101</Words>
  <Application>Microsoft Office PowerPoint</Application>
  <PresentationFormat>와이드스크린</PresentationFormat>
  <Paragraphs>24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1" baseType="lpstr">
      <vt:lpstr>HY나무L</vt:lpstr>
      <vt:lpstr>HY헤드라인M</vt:lpstr>
      <vt:lpstr>맑은 고딕</vt:lpstr>
      <vt:lpstr>Arial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요청사항</dc:creator>
  <cp:lastModifiedBy>user</cp:lastModifiedBy>
  <cp:revision>156</cp:revision>
  <cp:lastPrinted>2020-03-26T02:43:03Z</cp:lastPrinted>
  <dcterms:created xsi:type="dcterms:W3CDTF">2018-03-23T07:52:42Z</dcterms:created>
  <dcterms:modified xsi:type="dcterms:W3CDTF">2020-08-10T02:37:39Z</dcterms:modified>
</cp:coreProperties>
</file>