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8" r:id="rId3"/>
    <p:sldId id="294" r:id="rId4"/>
    <p:sldId id="293" r:id="rId5"/>
    <p:sldId id="297" r:id="rId6"/>
    <p:sldId id="292" r:id="rId7"/>
    <p:sldId id="296" r:id="rId8"/>
    <p:sldId id="291" r:id="rId9"/>
    <p:sldId id="287" r:id="rId10"/>
    <p:sldId id="286" r:id="rId11"/>
    <p:sldId id="264" r:id="rId12"/>
    <p:sldId id="282" r:id="rId13"/>
  </p:sldIdLst>
  <p:sldSz cx="12192000" cy="6858000"/>
  <p:notesSz cx="6858000" cy="99790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2C6"/>
    <a:srgbClr val="74B230"/>
    <a:srgbClr val="FF6600"/>
    <a:srgbClr val="FF9933"/>
    <a:srgbClr val="05FF76"/>
    <a:srgbClr val="4993FA"/>
    <a:srgbClr val="9DC6FF"/>
    <a:srgbClr val="A0E4F1"/>
    <a:srgbClr val="F1FAFB"/>
    <a:srgbClr val="543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A0E4F1"/>
            </a:gs>
            <a:gs pos="100000">
              <a:srgbClr val="00B0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jpe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6.jpeg"/><Relationship Id="rId7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A0E4F1"/>
            </a:gs>
            <a:gs pos="100000">
              <a:srgbClr val="00B0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0239" y="857133"/>
            <a:ext cx="590441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무</a:t>
            </a:r>
            <a:r>
              <a:rPr lang="ko-KR" alt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지</a:t>
            </a:r>
            <a:r>
              <a:rPr lang="ko-KR" alt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개</a:t>
            </a:r>
            <a:r>
              <a:rPr lang="ko-KR" alt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마</a:t>
            </a:r>
            <a:r>
              <a:rPr lang="ko-KR" alt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을</a:t>
            </a:r>
            <a:endParaRPr lang="en-US" altLang="ko-KR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607"/>
            <a:ext cx="5387973" cy="524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4791" y="2546379"/>
            <a:ext cx="4945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/>
              <a:t>불이 났을 때 </a:t>
            </a:r>
            <a:r>
              <a:rPr lang="en-US" altLang="ko-KR" spc="-150" dirty="0"/>
              <a:t>119</a:t>
            </a:r>
            <a:r>
              <a:rPr lang="ko-KR" altLang="en-US" spc="-150" dirty="0"/>
              <a:t>에 신고해요</a:t>
            </a:r>
            <a:endParaRPr lang="en-US" altLang="ko-KR" spc="-150" dirty="0"/>
          </a:p>
          <a:p>
            <a:r>
              <a:rPr lang="ko-KR" altLang="en-US" spc="-150" dirty="0"/>
              <a:t>위급상황에 대처하는 방법에 대하여 알아 보아요</a:t>
            </a:r>
            <a:endParaRPr lang="en-US" altLang="ko-KR" spc="-150" dirty="0"/>
          </a:p>
          <a:p>
            <a:r>
              <a:rPr lang="ko-KR" altLang="en-US" spc="-150" dirty="0"/>
              <a:t>심폐소생술을 경험 해요</a:t>
            </a:r>
            <a:endParaRPr lang="en-US" altLang="ko-KR" spc="-150" dirty="0"/>
          </a:p>
        </p:txBody>
      </p:sp>
      <p:sp>
        <p:nvSpPr>
          <p:cNvPr id="25" name="TextBox 24"/>
          <p:cNvSpPr txBox="1"/>
          <p:nvPr/>
        </p:nvSpPr>
        <p:spPr>
          <a:xfrm>
            <a:off x="7128088" y="4287959"/>
            <a:ext cx="475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소방차에 탈 때 계단을 조심해서 올라가요</a:t>
            </a:r>
            <a:endParaRPr lang="en-US" altLang="ko-KR" dirty="0"/>
          </a:p>
          <a:p>
            <a:r>
              <a:rPr lang="ko-KR" altLang="en-US" dirty="0"/>
              <a:t>소방 호스에 걸려 넘어지지 않도록 조심해요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094834" y="5768709"/>
            <a:ext cx="485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장난감과 소방 호스는 제자리에 정리해요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382945" y="256900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꿈이 소방서</a:t>
            </a:r>
            <a:endParaRPr lang="en-US" altLang="ko-KR" sz="5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28376" y="1873643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19367" y="3620575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9933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19828" y="509402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33" y="3638935"/>
            <a:ext cx="2692399" cy="2711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9754" y="1279995"/>
            <a:ext cx="2346119" cy="1725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3" y="3638935"/>
            <a:ext cx="3237355" cy="2711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 b="8602"/>
          <a:stretch/>
        </p:blipFill>
        <p:spPr>
          <a:xfrm>
            <a:off x="374765" y="457200"/>
            <a:ext cx="4085136" cy="2858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4104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4878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귀여운 강아지에게 간식도 만들어 주고</a:t>
            </a:r>
            <a:endParaRPr lang="en-US" altLang="ko-KR" dirty="0"/>
          </a:p>
          <a:p>
            <a:r>
              <a:rPr lang="ko-KR" altLang="en-US" dirty="0"/>
              <a:t>목욕도 시켜 줘요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51420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진열장 유리 선반에 부딪치면 다치므로 물건들을 꺼낼 때 조심해서 꺼내요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46536" y="5611352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물건들을 소중히 다뤄요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835988" y="89993"/>
            <a:ext cx="32437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꿈누리</a:t>
            </a:r>
            <a:r>
              <a:rPr lang="ko-KR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애견 샵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78723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9933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864351"/>
            <a:ext cx="2547902" cy="646331"/>
            <a:chOff x="6984575" y="2095463"/>
            <a:chExt cx="2547902" cy="646331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109053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2" y="2095463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b="5758"/>
          <a:stretch/>
        </p:blipFill>
        <p:spPr>
          <a:xfrm rot="5400000">
            <a:off x="4554261" y="4500813"/>
            <a:ext cx="2178051" cy="1669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t="-403" b="4074"/>
          <a:stretch/>
        </p:blipFill>
        <p:spPr>
          <a:xfrm rot="5400000">
            <a:off x="261761" y="4438755"/>
            <a:ext cx="2245428" cy="1725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9" r="2867"/>
          <a:stretch/>
        </p:blipFill>
        <p:spPr>
          <a:xfrm>
            <a:off x="530736" y="413879"/>
            <a:ext cx="5870061" cy="3438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80" y="4283992"/>
            <a:ext cx="2071834" cy="2057960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A0E4F1"/>
            </a:gs>
            <a:gs pos="100000">
              <a:srgbClr val="00B0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4B2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4B23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D42C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D42C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D42C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6" y="1611849"/>
            <a:ext cx="5387973" cy="524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5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1651" y="2430459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마트 체험을 통하여 물건을 파는 사람과 </a:t>
            </a:r>
            <a:endParaRPr lang="en-US" altLang="ko-KR" dirty="0"/>
          </a:p>
          <a:p>
            <a:r>
              <a:rPr lang="ko-KR" altLang="en-US" dirty="0"/>
              <a:t>사는 사람의 역할을 경험해요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64328" y="3827222"/>
            <a:ext cx="476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계산 할 때 차례를 잘 지켜요</a:t>
            </a:r>
            <a:endParaRPr lang="en-US" altLang="ko-KR" dirty="0"/>
          </a:p>
          <a:p>
            <a:r>
              <a:rPr lang="ko-KR" altLang="en-US" dirty="0"/>
              <a:t>물건을 구입한 후 장바구니에 물건을 담아서 제자리에 정리해요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47152" y="5446284"/>
            <a:ext cx="437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쇼핑 카트를 이용할 때는 부딪치지 </a:t>
            </a:r>
            <a:endParaRPr lang="en-US" altLang="ko-KR" sz="2000" b="1" dirty="0"/>
          </a:p>
          <a:p>
            <a:r>
              <a:rPr lang="ko-KR" altLang="en-US" sz="2000" b="1" dirty="0"/>
              <a:t>않도록 조심해요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383199" y="372647"/>
            <a:ext cx="38372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허수아비마트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027369" y="177357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17445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9933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27369" y="4834242"/>
            <a:ext cx="2538688" cy="646331"/>
            <a:chOff x="7017739" y="1968817"/>
            <a:chExt cx="2538688" cy="646331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739" y="1997231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57162" y="1968817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698270"/>
            <a:ext cx="6367074" cy="545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2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5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383199" y="372647"/>
            <a:ext cx="38372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허수아비마트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57" y="388819"/>
            <a:ext cx="3350031" cy="2633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r="12208"/>
          <a:stretch/>
        </p:blipFill>
        <p:spPr>
          <a:xfrm>
            <a:off x="8375378" y="2301199"/>
            <a:ext cx="3123721" cy="3615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33611" b="24568"/>
          <a:stretch/>
        </p:blipFill>
        <p:spPr>
          <a:xfrm>
            <a:off x="4470258" y="3541988"/>
            <a:ext cx="3350030" cy="2907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"/>
          <a:stretch/>
        </p:blipFill>
        <p:spPr>
          <a:xfrm>
            <a:off x="671465" y="415537"/>
            <a:ext cx="3225340" cy="2345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5" y="3570934"/>
            <a:ext cx="3225340" cy="2223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4717" y="5887298"/>
            <a:ext cx="311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바코드리더기로 바코드스티커를 찍으면 삑 소리가 나요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8411" y="2854010"/>
            <a:ext cx="217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물건을 계산하는 곳</a:t>
            </a:r>
          </a:p>
        </p:txBody>
      </p:sp>
      <p:sp>
        <p:nvSpPr>
          <p:cNvPr id="4" name="타원 3"/>
          <p:cNvSpPr/>
          <p:nvPr/>
        </p:nvSpPr>
        <p:spPr>
          <a:xfrm>
            <a:off x="7374249" y="2161901"/>
            <a:ext cx="1745673" cy="16874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370278" y="2682478"/>
            <a:ext cx="174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구입할</a:t>
            </a:r>
            <a:r>
              <a:rPr lang="en-US" altLang="ko-KR" dirty="0"/>
              <a:t> </a:t>
            </a:r>
            <a:r>
              <a:rPr lang="ko-KR" altLang="en-US" dirty="0"/>
              <a:t>수 있는 여러가지 물건</a:t>
            </a:r>
          </a:p>
        </p:txBody>
      </p:sp>
    </p:spTree>
    <p:extLst>
      <p:ext uri="{BB962C8B-B14F-4D97-AF65-F5344CB8AC3E}">
        <p14:creationId xmlns:p14="http://schemas.microsoft.com/office/powerpoint/2010/main" val="8126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7905403" y="2974"/>
            <a:ext cx="4294909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9043" y="2797532"/>
            <a:ext cx="413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우리나라 전통혼례를 경험해 보아요</a:t>
            </a:r>
            <a:r>
              <a:rPr lang="en-US" altLang="ko-KR" dirty="0"/>
              <a:t>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4807" y="4059521"/>
            <a:ext cx="365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말은 정해진 장소에서만 타요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805581" y="5285200"/>
            <a:ext cx="3649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한복을 입고 이동할 때는 </a:t>
            </a:r>
            <a:endParaRPr lang="en-US" altLang="ko-KR" sz="2000" b="1" dirty="0"/>
          </a:p>
          <a:p>
            <a:r>
              <a:rPr lang="ko-KR" altLang="en-US" sz="2000" b="1" dirty="0"/>
              <a:t>걸어 다녀요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26430" y="86793"/>
            <a:ext cx="34192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시집</a:t>
            </a:r>
            <a:r>
              <a:rPr lang="en-US" altLang="ko-K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장가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  가는 날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536138" y="2097341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576995" y="3372214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9933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585616" y="4635436"/>
            <a:ext cx="2547902" cy="646331"/>
            <a:chOff x="6984575" y="2163199"/>
            <a:chExt cx="2547902" cy="580386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507527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2" y="2163199"/>
              <a:ext cx="1999265" cy="5803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7" y="955645"/>
            <a:ext cx="6388185" cy="4935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8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24" y="2058531"/>
            <a:ext cx="4235115" cy="3581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3" y="402301"/>
            <a:ext cx="3707476" cy="2780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5" r="6492"/>
          <a:stretch/>
        </p:blipFill>
        <p:spPr>
          <a:xfrm>
            <a:off x="918726" y="3987365"/>
            <a:ext cx="2608307" cy="2155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02521" y="3325086"/>
            <a:ext cx="209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한복을 입어요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38929" y="6297331"/>
            <a:ext cx="181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가마를 타요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74195" y="5797096"/>
            <a:ext cx="167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말을 타요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33091" y="5797096"/>
            <a:ext cx="38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초례상에서</a:t>
            </a:r>
            <a:r>
              <a:rPr lang="ko-KR" altLang="en-US" dirty="0"/>
              <a:t> 전통혼례를 경험해요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44" y="2988732"/>
            <a:ext cx="2627944" cy="2651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자유형 14"/>
          <p:cNvSpPr/>
          <p:nvPr/>
        </p:nvSpPr>
        <p:spPr>
          <a:xfrm>
            <a:off x="7897091" y="0"/>
            <a:ext cx="4294909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526430" y="86793"/>
            <a:ext cx="34192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시집</a:t>
            </a:r>
            <a:r>
              <a:rPr lang="en-US" altLang="ko-K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장가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  가는 날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09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3" y="3230549"/>
            <a:ext cx="4557293" cy="3193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673" y="2584219"/>
            <a:ext cx="485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다양한 재료와 미용도구들을 이용하여 </a:t>
            </a:r>
            <a:endParaRPr lang="en-US" altLang="ko-KR" dirty="0"/>
          </a:p>
          <a:p>
            <a:r>
              <a:rPr lang="ko-KR" altLang="en-US" dirty="0"/>
              <a:t>머리와 몸을 꾸미며 미용실 놀이를 경험해요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189511" y="4201297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친구들과 미용도구들을 나눠서 이용해요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182195" y="5557320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미용도구들을 조심해서 사용해요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056915" y="28250"/>
            <a:ext cx="273449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5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도로시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5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미용실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1451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20290" y="348203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9933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36916" y="483633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3" y="457200"/>
            <a:ext cx="4442003" cy="3158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5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3853" y="2486648"/>
            <a:ext cx="4851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버튼을 눌러 다른 나라의 인사말을 들어요</a:t>
            </a:r>
            <a:endParaRPr lang="en-US" altLang="ko-KR" dirty="0"/>
          </a:p>
          <a:p>
            <a:r>
              <a:rPr lang="ko-KR" altLang="en-US" dirty="0"/>
              <a:t>계단으로 올라가서 미끄럼틀을 타고 내려와요</a:t>
            </a:r>
            <a:endParaRPr lang="en-US" altLang="ko-KR" dirty="0"/>
          </a:p>
          <a:p>
            <a:r>
              <a:rPr lang="ko-KR" altLang="en-US" dirty="0" err="1"/>
              <a:t>블록쌓기를</a:t>
            </a:r>
            <a:r>
              <a:rPr lang="ko-KR" altLang="en-US" dirty="0"/>
              <a:t> 해서 만리장성을 완성해요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094990" y="4169572"/>
            <a:ext cx="437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인사말이 끝날 때까지 기다려요</a:t>
            </a:r>
            <a:endParaRPr lang="en-US" altLang="ko-KR" dirty="0"/>
          </a:p>
          <a:p>
            <a:r>
              <a:rPr lang="ko-KR" altLang="en-US" dirty="0"/>
              <a:t>미끄럼틀을 탈 때는 차례를 지켜요</a:t>
            </a:r>
            <a:endParaRPr lang="en-US" altLang="ko-KR" dirty="0"/>
          </a:p>
          <a:p>
            <a:r>
              <a:rPr lang="ko-KR" altLang="en-US" dirty="0"/>
              <a:t>블록을 다른 곳으로 가져가지 않아요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103064" y="5809780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미끄럼틀을 탈 때는 앉아서 타요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83724" y="351525"/>
            <a:ext cx="34132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세계는 하나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32629" y="1797440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76415" y="3451847"/>
            <a:ext cx="2547902" cy="700244"/>
            <a:chOff x="6984575" y="2137798"/>
            <a:chExt cx="2547902" cy="700244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37798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9933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76415" y="511974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33" y="4014088"/>
            <a:ext cx="3186498" cy="2518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761" y="481507"/>
            <a:ext cx="2902099" cy="2625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/>
          <a:stretch/>
        </p:blipFill>
        <p:spPr>
          <a:xfrm rot="5400000">
            <a:off x="163411" y="3711909"/>
            <a:ext cx="3024799" cy="2625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8504" b="7201"/>
          <a:stretch/>
        </p:blipFill>
        <p:spPr>
          <a:xfrm rot="5400000">
            <a:off x="3252561" y="455839"/>
            <a:ext cx="3420842" cy="3186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2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3769820"/>
            <a:ext cx="4304119" cy="2757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6411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직원과 손님이 되어 직접 주문도 받아보고 </a:t>
            </a:r>
            <a:endParaRPr lang="en-US" altLang="ko-KR" dirty="0"/>
          </a:p>
          <a:p>
            <a:r>
              <a:rPr lang="ko-KR" altLang="en-US" dirty="0"/>
              <a:t>음식을 손님들에게 서비스 해 보아요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51420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의자를 넣고 뺄 때 손가락 다치지 않도록 조심하고 음식을 옮길 때 천천히 걸어요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48697" y="5623819"/>
            <a:ext cx="461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음식 쟁반은 두 손으로 잡고 이동해요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21487" y="71795"/>
            <a:ext cx="343830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무지개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레스토랑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87190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9933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902837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0" y="338666"/>
            <a:ext cx="5028957" cy="3573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6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30" y="363270"/>
            <a:ext cx="3456534" cy="3095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9" y="373584"/>
            <a:ext cx="2612572" cy="3095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9" y="2545763"/>
            <a:ext cx="4371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경찰관의상을 착용한 후 경찰관이 되어 </a:t>
            </a:r>
            <a:endParaRPr lang="en-US" altLang="ko-KR" dirty="0"/>
          </a:p>
          <a:p>
            <a:r>
              <a:rPr lang="ko-KR" altLang="en-US" dirty="0"/>
              <a:t>출동도 하고 미아도 찾아 보아요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112</a:t>
            </a:r>
            <a:r>
              <a:rPr lang="ko-KR" altLang="en-US" dirty="0"/>
              <a:t>신고도 해 보아요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557915" y="4309152"/>
            <a:ext cx="428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경찰차를 타고 내릴 때 친구랑 </a:t>
            </a:r>
            <a:endParaRPr lang="en-US" altLang="ko-KR" dirty="0"/>
          </a:p>
          <a:p>
            <a:r>
              <a:rPr lang="ko-KR" altLang="en-US" dirty="0"/>
              <a:t>부딪치지 않도록 조심해요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557915" y="5729265"/>
            <a:ext cx="3556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경찰서에서는 걸어 다녀요</a:t>
            </a:r>
            <a:r>
              <a:rPr lang="en-US" altLang="ko-KR" sz="2000" b="1" dirty="0"/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382944" y="299072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누리 경찰서</a:t>
            </a:r>
            <a:endParaRPr lang="en-US" altLang="ko-KR" sz="5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308923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325855" y="361407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9933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326331" y="5058032"/>
            <a:ext cx="2547902" cy="715492"/>
            <a:chOff x="6984575" y="2163199"/>
            <a:chExt cx="2547902" cy="646331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9"/>
              <a:ext cx="538442" cy="512332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0068" y="3939919"/>
            <a:ext cx="2724192" cy="2488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0" y="3813855"/>
            <a:ext cx="3396510" cy="2768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1862</TotalTime>
  <Words>298</Words>
  <Application>Microsoft Office PowerPoint</Application>
  <PresentationFormat>와이드스크린</PresentationFormat>
  <Paragraphs>101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181</cp:revision>
  <cp:lastPrinted>2020-05-13T06:38:00Z</cp:lastPrinted>
  <dcterms:created xsi:type="dcterms:W3CDTF">2018-03-23T07:52:42Z</dcterms:created>
  <dcterms:modified xsi:type="dcterms:W3CDTF">2020-08-10T02:29:50Z</dcterms:modified>
</cp:coreProperties>
</file>