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9" r:id="rId10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5" d="100"/>
          <a:sy n="105" d="100"/>
        </p:scale>
        <p:origin x="1032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우주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30" y="3438525"/>
            <a:ext cx="5424843" cy="3530017"/>
          </a:xfrm>
          <a:prstGeom prst="rect">
            <a:avLst/>
          </a:prstGeom>
        </p:spPr>
      </p:pic>
      <p:sp>
        <p:nvSpPr>
          <p:cNvPr id="4" name="달 3"/>
          <p:cNvSpPr/>
          <p:nvPr/>
        </p:nvSpPr>
        <p:spPr>
          <a:xfrm rot="20739941">
            <a:off x="271975" y="252731"/>
            <a:ext cx="1154420" cy="1836529"/>
          </a:xfrm>
          <a:prstGeom prst="mo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33300" y="14347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블랙홀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69655" y="1928676"/>
            <a:ext cx="5555871" cy="4689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어두우니 천천히 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어둠이 무서운 친구는 이야기해주면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다른 길로 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6412" y="2361390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용감한 친구들이 되어서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신비로운 블랙홀로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슝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빨려 들어가요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6" name="그룹 4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7" name="그룹 4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모서리가 둥근 직사각형 4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2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3D</a:t>
            </a:r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입체영상관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05" y="1577634"/>
            <a:ext cx="4841851" cy="54736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7" name="그림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7" name="TextBox 46"/>
            <p:cNvSpPr txBox="1"/>
            <p:nvPr/>
          </p:nvSpPr>
          <p:spPr>
            <a:xfrm>
              <a:off x="506412" y="2422173"/>
              <a:ext cx="41973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자리에 앉아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3D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입체 안경을 착용하고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영화  속 친구들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세상으로  들어가요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617537" y="5250430"/>
            <a:ext cx="419735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1.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안경 렌즈를 만지지 않아요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2.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계단을 조심해요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3.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영상을 관람할 때는 조용히 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5430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4287" y="54828"/>
            <a:ext cx="57912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48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지지직</a:t>
            </a:r>
            <a:r>
              <a:rPr lang="en-US" altLang="ko-KR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! </a:t>
            </a:r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움직이는 전기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75978" y="1934999"/>
            <a:ext cx="5473664" cy="47589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318831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방전구와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방전판의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유리가 깨지지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않도록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만져요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3673" y="2248006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지지직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손을 가져다 대면 전기가  손을 따라다녀요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지지직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방전판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박수를 치거나  소리를 내면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전기가 반응해요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238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04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별빛 아래에서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215033"/>
              <a:ext cx="38100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 위로 올라가지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야광봉으로 친구를 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79920" y="2392379"/>
              <a:ext cx="419735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아름다운 별빛 아래에서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야광봉이나 빛나는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놀잇감으로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빛놀이를 하며 놀아요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3" name="직사각형 5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4" name="해 5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2" name="해 5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9" name="모서리가 둥근 직사각형 48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0" name="모서리가 둥근 직사각형 49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DD8CE279-3E27-47D3-A321-4E99F0631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0687" y="1805237"/>
            <a:ext cx="4800601" cy="50706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752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우주가상체험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571" y="1577633"/>
            <a:ext cx="4715705" cy="54736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3816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차례를 지켜서 찍어요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사진을 찍을 때는 움직이지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41337" y="2028825"/>
              <a:ext cx="419735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찰칵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우주인이 되어보자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직접 우주복도 입어보고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화면을 보고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사진도 찍어보아요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찍은 사진을 아기자기 꾸며보아요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사진이 완성된답니다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5257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우주인과 찰칵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1446" y="2000468"/>
            <a:ext cx="5386269" cy="47153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" name="그림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381625"/>
              <a:ext cx="4419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계단은 한 칸씩 조심조심 올라가고 내려와요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차례차례 한 사람씩 올라가요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366397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바로 우주인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방석에 무릎을 대고 투명 창에 얼굴을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넣어서 멋진 우주인이 되어보아요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426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66687" y="-9704"/>
            <a:ext cx="5334000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48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나의 별자리 만들기</a:t>
            </a:r>
            <a:endParaRPr lang="en-US" sz="48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04801" y="1424697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37" name="그림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850" y="1716922"/>
            <a:ext cx="4767562" cy="53343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8" name="그림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0779"/>
            <a:ext cx="3429000" cy="1345007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623887" y="5215033"/>
              <a:ext cx="4419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고무줄을 너무 많이 당기면 끊어질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배경 판에 얼굴을 대면 위험해요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다른 친구들도 만들 수 있도록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하늘에 반짝반짝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나만의 별자리를 띄워보자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고무줄과 색깔 별을 이용하여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나의 별자리를 만들어요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36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623887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4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30" y="3438525"/>
            <a:ext cx="5424843" cy="3530017"/>
          </a:xfrm>
          <a:prstGeom prst="rect">
            <a:avLst/>
          </a:prstGeom>
        </p:spPr>
      </p:pic>
      <p:sp>
        <p:nvSpPr>
          <p:cNvPr id="4" name="달 3"/>
          <p:cNvSpPr/>
          <p:nvPr/>
        </p:nvSpPr>
        <p:spPr>
          <a:xfrm rot="20739941">
            <a:off x="271975" y="252731"/>
            <a:ext cx="1154420" cy="1836529"/>
          </a:xfrm>
          <a:prstGeom prst="mo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261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863</TotalTime>
  <Words>271</Words>
  <Application>Microsoft Office PowerPoint</Application>
  <PresentationFormat>사용자 지정</PresentationFormat>
  <Paragraphs>71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?? ??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93</cp:revision>
  <dcterms:created xsi:type="dcterms:W3CDTF">2023-03-08T09:46:58Z</dcterms:created>
  <dcterms:modified xsi:type="dcterms:W3CDTF">2024-07-02T08:36:39Z</dcterms:modified>
</cp:coreProperties>
</file>