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9" r:id="rId10"/>
  </p:sldIdLst>
  <p:sldSz cx="10696575" cy="7562850"/>
  <p:notesSz cx="7562850" cy="10696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0FFA5"/>
    <a:srgbClr val="2EA711"/>
    <a:srgbClr val="53B960"/>
    <a:srgbClr val="71E448"/>
    <a:srgbClr val="0CF449"/>
    <a:srgbClr val="6DCCE1"/>
    <a:srgbClr val="FCB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>
      <p:cViewPr varScale="1">
        <p:scale>
          <a:sx n="105" d="100"/>
          <a:sy n="105" d="100"/>
        </p:scale>
        <p:origin x="1032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71499" y="2135596"/>
            <a:ext cx="9220199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  </a:t>
            </a:r>
            <a:r>
              <a:rPr lang="ko-KR" alt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우주</a:t>
            </a:r>
            <a:r>
              <a:rPr lang="en-US" sz="6600" b="1" kern="0" spc="-400" dirty="0" err="1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마을</a:t>
            </a:r>
            <a:r>
              <a:rPr 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sz="6600" b="1" kern="0" spc="-400" dirty="0" err="1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사전안전교육</a:t>
            </a:r>
            <a:endParaRPr lang="en-US" sz="66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35176" y="1509712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-529360" y="4326988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84" y="156704"/>
            <a:ext cx="5047071" cy="64002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030" y="3438525"/>
            <a:ext cx="5424843" cy="3530017"/>
          </a:xfrm>
          <a:prstGeom prst="rect">
            <a:avLst/>
          </a:prstGeom>
        </p:spPr>
      </p:pic>
      <p:sp>
        <p:nvSpPr>
          <p:cNvPr id="4" name="달 3"/>
          <p:cNvSpPr/>
          <p:nvPr/>
        </p:nvSpPr>
        <p:spPr>
          <a:xfrm rot="20739941">
            <a:off x="271975" y="252731"/>
            <a:ext cx="1154420" cy="1836529"/>
          </a:xfrm>
          <a:prstGeom prst="mo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33300" y="143475"/>
            <a:ext cx="5334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블랙홀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404801" y="1424697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69655" y="1928676"/>
            <a:ext cx="5555871" cy="46893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7" y="40779"/>
            <a:ext cx="3429000" cy="1345007"/>
          </a:xfrm>
          <a:prstGeom prst="rect">
            <a:avLst/>
          </a:prstGeom>
        </p:spPr>
      </p:pic>
      <p:grpSp>
        <p:nvGrpSpPr>
          <p:cNvPr id="28" name="그룹 27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0" name="TextBox 29"/>
            <p:cNvSpPr txBox="1"/>
            <p:nvPr/>
          </p:nvSpPr>
          <p:spPr>
            <a:xfrm>
              <a:off x="623887" y="5215033"/>
              <a:ext cx="3810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어두우니 천천히 걸어요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어둠이 무서운 친구는 이야기해주면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,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다른 길로 갈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ko-KR" alt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6412" y="2361390"/>
              <a:ext cx="419735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용감한 친구들이 되어서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신비로운 블랙홀로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슝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~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빨려 들어가요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" name="그룹 46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1" name="해 5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8" name="모서리가 둥근 직사각형 47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4287" y="-9704"/>
            <a:ext cx="5334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3D</a:t>
            </a:r>
            <a:r>
              <a:rPr lang="ko-KR" altLang="en-US" sz="6600" b="1" kern="0" spc="-300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입체영상관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404801" y="1424697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05" y="1577634"/>
            <a:ext cx="4841851" cy="54736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7" y="40779"/>
            <a:ext cx="3429000" cy="1345007"/>
          </a:xfrm>
          <a:prstGeom prst="rect">
            <a:avLst/>
          </a:prstGeom>
        </p:spPr>
      </p:pic>
      <p:grpSp>
        <p:nvGrpSpPr>
          <p:cNvPr id="28" name="그룹 27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7" name="TextBox 46"/>
            <p:cNvSpPr txBox="1"/>
            <p:nvPr/>
          </p:nvSpPr>
          <p:spPr>
            <a:xfrm>
              <a:off x="506412" y="2422173"/>
              <a:ext cx="41973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자리에 앉아 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3D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입체 안경을 착용하고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영화  속 친구들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세상으로  들어가요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</p:txBody>
        </p:sp>
        <p:grpSp>
          <p:nvGrpSpPr>
            <p:cNvPr id="48" name="그룹 47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4" name="직사각형 53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5" name="해 54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9" name="그룹 48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0" name="모서리가 둥근 직사각형 49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617537" y="5250430"/>
            <a:ext cx="419735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1. </a:t>
            </a: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안경 렌즈를 만지지 않아요</a:t>
            </a: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2. </a:t>
            </a: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계단을 조심해요</a:t>
            </a:r>
            <a:endParaRPr lang="en-US" altLang="ko-KR" b="1" kern="0" spc="-2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3. </a:t>
            </a: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영상을 관람할 때는 조용히 해요</a:t>
            </a: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5430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4287" y="54828"/>
            <a:ext cx="579120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4800" b="1" kern="0" spc="-300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지지직</a:t>
            </a:r>
            <a:r>
              <a:rPr lang="en-US" altLang="ko-KR" sz="48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! </a:t>
            </a:r>
            <a:r>
              <a:rPr lang="ko-KR" altLang="en-US" sz="48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움직이는 전기</a:t>
            </a:r>
            <a:endParaRPr lang="en-US" sz="48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404801" y="1424697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75978" y="1934999"/>
            <a:ext cx="5473664" cy="47589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7" y="40779"/>
            <a:ext cx="3429000" cy="1345007"/>
          </a:xfrm>
          <a:prstGeom prst="rect">
            <a:avLst/>
          </a:prstGeom>
        </p:spPr>
      </p:pic>
      <p:grpSp>
        <p:nvGrpSpPr>
          <p:cNvPr id="28" name="그룹 27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0" name="TextBox 29"/>
            <p:cNvSpPr txBox="1"/>
            <p:nvPr/>
          </p:nvSpPr>
          <p:spPr>
            <a:xfrm>
              <a:off x="623887" y="5318831"/>
              <a:ext cx="38100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방전구와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방전판의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유리가 깨지지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않도록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조심히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만져요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ko-KR" alt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3673" y="2248006"/>
              <a:ext cx="41973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지지직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방전구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  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손을 가져다 대면 전기가  손을 따라다녀요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지지직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방전판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  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박수를 치거나  소리를 내면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전기가 반응해요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7" name="그룹 46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3" name="직사각형 52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4" name="해 53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8" name="그룹 47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1" name="직사각형 50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2" name="해 51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9" name="모서리가 둥근 직사각형 48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238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90487" y="-9704"/>
            <a:ext cx="5334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별빛 아래에서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404801" y="1424697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7" y="40779"/>
            <a:ext cx="3429000" cy="1345007"/>
          </a:xfrm>
          <a:prstGeom prst="rect">
            <a:avLst/>
          </a:prstGeom>
        </p:spPr>
      </p:pic>
      <p:grpSp>
        <p:nvGrpSpPr>
          <p:cNvPr id="28" name="그룹 27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0" name="TextBox 29"/>
            <p:cNvSpPr txBox="1"/>
            <p:nvPr/>
          </p:nvSpPr>
          <p:spPr>
            <a:xfrm>
              <a:off x="623887" y="5215033"/>
              <a:ext cx="3810000" cy="875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의자 위로 올라가지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야광봉으로 친구를 때리지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9920" y="2392379"/>
              <a:ext cx="4197350" cy="127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아름다운 별빛 아래에서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야광봉이나 빛나는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놀잇감으로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빛놀이를 하며 놀아요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7" name="그룹 46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3" name="직사각형 52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4" name="해 53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8" name="그룹 47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1" name="직사각형 50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2" name="해 51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9" name="모서리가 둥근 직사각형 48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DD8CE279-3E27-47D3-A321-4E99F0631C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87" y="1805237"/>
            <a:ext cx="4800601" cy="50706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07529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66687" y="-9704"/>
            <a:ext cx="5334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우주가상체험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404801" y="1424697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71" y="1577633"/>
            <a:ext cx="4715705" cy="54736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7" y="40779"/>
            <a:ext cx="3429000" cy="1345007"/>
          </a:xfrm>
          <a:prstGeom prst="rect">
            <a:avLst/>
          </a:prstGeom>
        </p:spPr>
      </p:pic>
      <p:grpSp>
        <p:nvGrpSpPr>
          <p:cNvPr id="28" name="그룹 27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0" name="TextBox 29"/>
            <p:cNvSpPr txBox="1"/>
            <p:nvPr/>
          </p:nvSpPr>
          <p:spPr>
            <a:xfrm>
              <a:off x="623887" y="5381625"/>
              <a:ext cx="38100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차례를 지켜서 찍어요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사진을 찍을 때는 움직이지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ko-KR" alt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41337" y="2028825"/>
              <a:ext cx="4197350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찰칵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멋진 우주인이 되어보자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직접 우주복도 입어보고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화면을 보고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사진도 찍어보아요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찍은 사진을 아기자기 꾸며보아요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멋진 사진이 완성된답니다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8" name="그룹 47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4" name="직사각형 53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5" name="해 54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9" name="그룹 48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0" name="모서리가 둥근 직사각형 49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5257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66687" y="-9704"/>
            <a:ext cx="5334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우주인과 찰칵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404801" y="1424697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1446" y="2000468"/>
            <a:ext cx="5386269" cy="47153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7" y="40779"/>
            <a:ext cx="3429000" cy="1345007"/>
          </a:xfrm>
          <a:prstGeom prst="rect">
            <a:avLst/>
          </a:prstGeom>
        </p:spPr>
      </p:pic>
      <p:grpSp>
        <p:nvGrpSpPr>
          <p:cNvPr id="28" name="그룹 27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0" name="TextBox 29"/>
            <p:cNvSpPr txBox="1"/>
            <p:nvPr/>
          </p:nvSpPr>
          <p:spPr>
            <a:xfrm>
              <a:off x="623887" y="5381625"/>
              <a:ext cx="44196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계단은 한 칸씩 조심조심 올라가고 내려와요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차례차례 한 사람씩 올라가요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ko-KR" alt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71487" y="2366397"/>
              <a:ext cx="419735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내가 바로 우주인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방석에 무릎을 대고 투명 창에 얼굴을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넣어서 멋진 우주인이 되어보아요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8" name="그룹 47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4" name="직사각형 53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5" name="해 54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9" name="그룹 48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0" name="모서리가 둥근 직사각형 49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5426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66687" y="-9704"/>
            <a:ext cx="533400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48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나의 별자리 만들기</a:t>
            </a:r>
            <a:endParaRPr lang="en-US" sz="48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404801" y="1424697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850" y="1716922"/>
            <a:ext cx="4767562" cy="53343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7" y="40779"/>
            <a:ext cx="3429000" cy="1345007"/>
          </a:xfrm>
          <a:prstGeom prst="rect">
            <a:avLst/>
          </a:prstGeom>
        </p:spPr>
      </p:pic>
      <p:grpSp>
        <p:nvGrpSpPr>
          <p:cNvPr id="28" name="그룹 27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0" name="TextBox 29"/>
            <p:cNvSpPr txBox="1"/>
            <p:nvPr/>
          </p:nvSpPr>
          <p:spPr>
            <a:xfrm>
              <a:off x="623887" y="5215033"/>
              <a:ext cx="44196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고무줄을 너무 많이 당기면 끊어질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배경 판에 얼굴을 대면 위험해요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3.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다른 친구들도 만들 수 있도록 정리해요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ko-KR" alt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71487" y="2198088"/>
              <a:ext cx="41973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하늘에 반짝반짝 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나만의 별자리를 띄워보자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고무줄과 색깔 별을 이용하여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나의 별자리를 만들어요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8" name="그룹 47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4" name="직사각형 53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5" name="해 54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9" name="그룹 48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0" name="모서리가 둥근 직사각형 49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0364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23887" y="2135596"/>
            <a:ext cx="9220199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60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즐겁고 안전한</a:t>
            </a:r>
            <a:r>
              <a:rPr lang="en-US" altLang="ko-KR" sz="60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6000" b="1" kern="0" spc="-400" dirty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체험을 해요 </a:t>
            </a:r>
            <a:r>
              <a:rPr lang="en-US" altLang="ko-KR" sz="6000" b="1" kern="0" spc="-400" dirty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!</a:t>
            </a:r>
            <a:endParaRPr lang="en-US" sz="60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35176" y="1509712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-529360" y="4326988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84" y="156704"/>
            <a:ext cx="5047071" cy="64002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030" y="3438525"/>
            <a:ext cx="5424843" cy="3530017"/>
          </a:xfrm>
          <a:prstGeom prst="rect">
            <a:avLst/>
          </a:prstGeom>
        </p:spPr>
      </p:pic>
      <p:sp>
        <p:nvSpPr>
          <p:cNvPr id="4" name="달 3"/>
          <p:cNvSpPr/>
          <p:nvPr/>
        </p:nvSpPr>
        <p:spPr>
          <a:xfrm rot="20739941">
            <a:off x="271975" y="252731"/>
            <a:ext cx="1154420" cy="1836529"/>
          </a:xfrm>
          <a:prstGeom prst="mo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261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271</Words>
  <Application>Microsoft Office PowerPoint</Application>
  <PresentationFormat>사용자 지정</PresentationFormat>
  <Paragraphs>71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?? ??</vt:lpstr>
      <vt:lpstr>굴림</vt:lpstr>
      <vt:lpstr>함초롬돋움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93</cp:revision>
  <dcterms:created xsi:type="dcterms:W3CDTF">2023-03-08T09:46:58Z</dcterms:created>
  <dcterms:modified xsi:type="dcterms:W3CDTF">2024-07-02T08:36:39Z</dcterms:modified>
</cp:coreProperties>
</file>