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9" r:id="rId2"/>
    <p:sldId id="290" r:id="rId3"/>
    <p:sldId id="294" r:id="rId4"/>
    <p:sldId id="295" r:id="rId5"/>
  </p:sldIdLst>
  <p:sldSz cx="12192000" cy="6858000"/>
  <p:notesSz cx="6865938" cy="9998075"/>
  <p:embeddedFontLst>
    <p:embeddedFont>
      <p:font typeface="맑은 고딕" panose="020B0503020000020004" pitchFamily="50" charset="-127"/>
      <p:regular r:id="rId6"/>
      <p:bold r:id="rId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95"/>
    <a:srgbClr val="0000FF"/>
    <a:srgbClr val="FF9900"/>
    <a:srgbClr val="FFFFCC"/>
    <a:srgbClr val="FFCCFF"/>
    <a:srgbClr val="F8B5B6"/>
    <a:srgbClr val="FF66CC"/>
    <a:srgbClr val="FF99FF"/>
    <a:srgbClr val="99CC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629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82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92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061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919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05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05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11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67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36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3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C5662-5AE8-43DE-870E-682D6471314E}" type="datetimeFigureOut">
              <a:rPr lang="ko-KR" altLang="en-US" smtClean="0"/>
              <a:t>2023-04-14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53977-3102-482D-88B6-31E7A89E3B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9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D2035689-32AE-4987-A6D8-35241C21879F}"/>
              </a:ext>
            </a:extLst>
          </p:cNvPr>
          <p:cNvGrpSpPr/>
          <p:nvPr/>
        </p:nvGrpSpPr>
        <p:grpSpPr>
          <a:xfrm>
            <a:off x="304800" y="266700"/>
            <a:ext cx="11582400" cy="6324600"/>
            <a:chOff x="304800" y="266700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594027" y="38581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88692" y="371978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110532" y="766075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42094" y="4506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1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</a:t>
              </a:r>
              <a:r>
                <a:rPr kumimoji="0" lang="ko-KR" alt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비상대피로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04800" y="266700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792" y="614205"/>
              <a:ext cx="622508" cy="326817"/>
            </a:xfrm>
            <a:prstGeom prst="rect">
              <a:avLst/>
            </a:prstGeom>
          </p:spPr>
        </p:pic>
        <p:sp>
          <p:nvSpPr>
            <p:cNvPr id="11" name="직사각형 10"/>
            <p:cNvSpPr/>
            <p:nvPr/>
          </p:nvSpPr>
          <p:spPr>
            <a:xfrm>
              <a:off x="7074131" y="4962766"/>
              <a:ext cx="1072708" cy="753687"/>
            </a:xfrm>
            <a:prstGeom prst="rect">
              <a:avLst/>
            </a:prstGeom>
            <a:solidFill>
              <a:srgbClr val="E9F1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9" name="Picture 2" descr="D:\2014 김보형\김보형의 문서\문서\2014 선생님 미리체험하기 연수\진흥원 도면도\1층 대피도.png">
              <a:extLst>
                <a:ext uri="{FF2B5EF4-FFF2-40B4-BE49-F238E27FC236}">
                  <a16:creationId xmlns:a16="http://schemas.microsoft.com/office/drawing/2014/main" id="{2FA0BF8D-9553-4E84-B82A-5E43B05C3E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5148" y="1317138"/>
              <a:ext cx="6423744" cy="476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그룹 19"/>
            <p:cNvGrpSpPr/>
            <p:nvPr/>
          </p:nvGrpSpPr>
          <p:grpSpPr>
            <a:xfrm>
              <a:off x="3672206" y="2052407"/>
              <a:ext cx="4935204" cy="4198592"/>
              <a:chOff x="3663596" y="2035910"/>
              <a:chExt cx="4935204" cy="4198592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4136554" y="2223003"/>
                <a:ext cx="804506" cy="595859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7980804" y="2035910"/>
                <a:ext cx="617996" cy="374186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3728919" y="5670893"/>
                <a:ext cx="622101" cy="348220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6721283" y="5233999"/>
                <a:ext cx="705695" cy="536169"/>
              </a:xfrm>
              <a:prstGeom prst="rect">
                <a:avLst/>
              </a:prstGeom>
              <a:solidFill>
                <a:srgbClr val="E9F1D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>
                <a:off x="3663596" y="5886282"/>
                <a:ext cx="622101" cy="348220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6125426" y="3308733"/>
                <a:ext cx="621600" cy="753687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400" b="1" dirty="0">
                    <a:solidFill>
                      <a:schemeClr val="tx1"/>
                    </a:solidFill>
                  </a:rPr>
                  <a:t>후문</a:t>
                </a:r>
              </a:p>
            </p:txBody>
          </p:sp>
        </p:grpSp>
        <p:sp>
          <p:nvSpPr>
            <p:cNvPr id="38" name="직사각형 37"/>
            <p:cNvSpPr/>
            <p:nvPr/>
          </p:nvSpPr>
          <p:spPr>
            <a:xfrm>
              <a:off x="5261289" y="1316059"/>
              <a:ext cx="1653855" cy="747691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실내모래놀이터</a:t>
              </a:r>
              <a:endParaRPr lang="ko-KR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3472133" y="1704603"/>
              <a:ext cx="993313" cy="343390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2952616" y="2015000"/>
              <a:ext cx="993313" cy="343390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2512782" y="4117605"/>
              <a:ext cx="1160979" cy="514972"/>
            </a:xfrm>
            <a:prstGeom prst="rect">
              <a:avLst/>
            </a:prstGeom>
            <a:solidFill>
              <a:srgbClr val="EAEE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건강마을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2449256" y="5014362"/>
              <a:ext cx="1319594" cy="699021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신체운동마을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200" b="1" dirty="0">
                  <a:solidFill>
                    <a:schemeClr val="tx1"/>
                  </a:solidFill>
                </a:rPr>
                <a:t>(</a:t>
              </a:r>
              <a:r>
                <a:rPr lang="ko-KR" altLang="en-US" sz="1200" b="1" dirty="0">
                  <a:solidFill>
                    <a:schemeClr val="tx1"/>
                  </a:solidFill>
                </a:rPr>
                <a:t>통합놀이지원실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490162" y="3784353"/>
              <a:ext cx="1091885" cy="246073"/>
            </a:xfrm>
            <a:prstGeom prst="rect">
              <a:avLst/>
            </a:prstGeom>
            <a:solidFill>
              <a:srgbClr val="FFD1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요리마을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직사각형 55"/>
            <p:cNvSpPr/>
            <p:nvPr/>
          </p:nvSpPr>
          <p:spPr>
            <a:xfrm>
              <a:off x="3063086" y="1918038"/>
              <a:ext cx="1006276" cy="375797"/>
            </a:xfrm>
            <a:prstGeom prst="rect">
              <a:avLst/>
            </a:prstGeom>
            <a:solidFill>
              <a:srgbClr val="F2D2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tx1"/>
                  </a:solidFill>
                </a:rPr>
                <a:t>1</a:t>
              </a:r>
              <a:r>
                <a:rPr lang="ko-KR" altLang="en-US" sz="1400" b="1" dirty="0">
                  <a:solidFill>
                    <a:schemeClr val="tx1"/>
                  </a:solidFill>
                </a:rPr>
                <a:t>층 정문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및 로비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416257" y="4133595"/>
              <a:ext cx="1607707" cy="1081577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4556703" y="4483957"/>
              <a:ext cx="1258984" cy="4516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생각놀이터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U자형 화살표 60"/>
            <p:cNvSpPr/>
            <p:nvPr/>
          </p:nvSpPr>
          <p:spPr>
            <a:xfrm rot="10800000">
              <a:off x="4351020" y="1946903"/>
              <a:ext cx="1155808" cy="382969"/>
            </a:xfrm>
            <a:prstGeom prst="utur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0" name="굽은 화살표 69"/>
            <p:cNvSpPr/>
            <p:nvPr/>
          </p:nvSpPr>
          <p:spPr>
            <a:xfrm rot="5400000">
              <a:off x="3495242" y="5452768"/>
              <a:ext cx="803897" cy="390565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6927026" y="1316059"/>
              <a:ext cx="1711866" cy="74769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굽은 화살표 68"/>
            <p:cNvSpPr/>
            <p:nvPr/>
          </p:nvSpPr>
          <p:spPr>
            <a:xfrm rot="10800000" flipH="1">
              <a:off x="7023710" y="1944394"/>
              <a:ext cx="1422561" cy="327356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7032115" y="1549140"/>
              <a:ext cx="1505724" cy="29966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무지개마을</a:t>
              </a:r>
              <a:endParaRPr lang="ko-KR" alt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2445133" y="2947039"/>
              <a:ext cx="1333937" cy="107705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U자형 화살표 62"/>
            <p:cNvSpPr/>
            <p:nvPr/>
          </p:nvSpPr>
          <p:spPr>
            <a:xfrm rot="16200000" flipV="1">
              <a:off x="3402364" y="2584228"/>
              <a:ext cx="871331" cy="362622"/>
            </a:xfrm>
            <a:prstGeom prst="utur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2512782" y="3301480"/>
              <a:ext cx="1160979" cy="45499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가상체험실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2445133" y="4015089"/>
              <a:ext cx="1307815" cy="1001412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2512057" y="4424432"/>
              <a:ext cx="1160979" cy="301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건강마을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442745" y="2424720"/>
              <a:ext cx="1188350" cy="553259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7492680" y="2543776"/>
              <a:ext cx="1097413" cy="344927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유아화장실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448090" y="2982670"/>
              <a:ext cx="1190872" cy="732399"/>
            </a:xfrm>
            <a:prstGeom prst="rect">
              <a:avLst/>
            </a:prstGeom>
            <a:solidFill>
              <a:srgbClr val="9999FF"/>
            </a:solidFill>
            <a:ln>
              <a:solidFill>
                <a:srgbClr val="99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7530325" y="3142755"/>
              <a:ext cx="1028926" cy="434492"/>
            </a:xfrm>
            <a:prstGeom prst="rect">
              <a:avLst/>
            </a:prstGeom>
            <a:solidFill>
              <a:srgbClr val="9999FF"/>
            </a:solidFill>
            <a:ln>
              <a:solidFill>
                <a:srgbClr val="99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만남의방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7443096" y="4846033"/>
              <a:ext cx="1190872" cy="417739"/>
            </a:xfrm>
            <a:prstGeom prst="rect">
              <a:avLst/>
            </a:prstGeom>
            <a:solidFill>
              <a:srgbClr val="FFFF99"/>
            </a:solidFill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7624163" y="4913920"/>
              <a:ext cx="817307" cy="28196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당직실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7442819" y="4479006"/>
              <a:ext cx="1190872" cy="380490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7624162" y="4536857"/>
              <a:ext cx="817307" cy="281964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보건실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438938" y="4086283"/>
              <a:ext cx="1185154" cy="389841"/>
            </a:xfrm>
            <a:prstGeom prst="rect">
              <a:avLst/>
            </a:prstGeom>
            <a:solidFill>
              <a:srgbClr val="FF9933"/>
            </a:solidFill>
            <a:ln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7442745" y="4140221"/>
              <a:ext cx="1171822" cy="281964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b="1" dirty="0" err="1">
                  <a:solidFill>
                    <a:schemeClr val="tx1"/>
                  </a:solidFill>
                </a:rPr>
                <a:t>꿈누리활동실</a:t>
              </a:r>
              <a:endParaRPr lang="en-US" altLang="ko-KR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굽은 화살표 61"/>
            <p:cNvSpPr/>
            <p:nvPr/>
          </p:nvSpPr>
          <p:spPr>
            <a:xfrm rot="5400000">
              <a:off x="3489415" y="4581956"/>
              <a:ext cx="769328" cy="390565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6737400" y="4280823"/>
              <a:ext cx="677508" cy="165305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/>
            <p:cNvSpPr/>
            <p:nvPr/>
          </p:nvSpPr>
          <p:spPr>
            <a:xfrm rot="5400000">
              <a:off x="7442120" y="4783490"/>
              <a:ext cx="677508" cy="165305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그림 13" descr="진흥원 로고 - 투명.png">
              <a:extLst>
                <a:ext uri="{FF2B5EF4-FFF2-40B4-BE49-F238E27FC236}">
                  <a16:creationId xmlns:a16="http://schemas.microsoft.com/office/drawing/2014/main" id="{E854BB6E-0E14-4CD7-8F29-4222457E32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9525" y="5737701"/>
              <a:ext cx="3803151" cy="48267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</p:pic>
        <p:sp>
          <p:nvSpPr>
            <p:cNvPr id="66" name="직사각형 65"/>
            <p:cNvSpPr/>
            <p:nvPr/>
          </p:nvSpPr>
          <p:spPr>
            <a:xfrm>
              <a:off x="8570337" y="2141486"/>
              <a:ext cx="677508" cy="327063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4A2872D6-909E-4455-92E9-B0D7DF93C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90913" y="2047993"/>
              <a:ext cx="276159" cy="327881"/>
            </a:xfrm>
            <a:prstGeom prst="rect">
              <a:avLst/>
            </a:prstGeom>
          </p:spPr>
        </p:pic>
        <p:pic>
          <p:nvPicPr>
            <p:cNvPr id="67" name="그림 66">
              <a:extLst>
                <a:ext uri="{FF2B5EF4-FFF2-40B4-BE49-F238E27FC236}">
                  <a16:creationId xmlns:a16="http://schemas.microsoft.com/office/drawing/2014/main" id="{2F9BA062-CB6C-40D0-B41E-430F90071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9454" y="1919886"/>
              <a:ext cx="276159" cy="327881"/>
            </a:xfrm>
            <a:prstGeom prst="rect">
              <a:avLst/>
            </a:prstGeom>
          </p:spPr>
        </p:pic>
        <p:pic>
          <p:nvPicPr>
            <p:cNvPr id="68" name="그림 67">
              <a:extLst>
                <a:ext uri="{FF2B5EF4-FFF2-40B4-BE49-F238E27FC236}">
                  <a16:creationId xmlns:a16="http://schemas.microsoft.com/office/drawing/2014/main" id="{31691582-1DEB-4920-BC71-36251AAC5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5419" y="5782243"/>
              <a:ext cx="276159" cy="327881"/>
            </a:xfrm>
            <a:prstGeom prst="rect">
              <a:avLst/>
            </a:prstGeom>
          </p:spPr>
        </p:pic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903D4081-D3F2-4283-A04C-DAD138BD4F83}"/>
                </a:ext>
              </a:extLst>
            </p:cNvPr>
            <p:cNvSpPr/>
            <p:nvPr/>
          </p:nvSpPr>
          <p:spPr>
            <a:xfrm>
              <a:off x="6619443" y="2946906"/>
              <a:ext cx="454688" cy="118668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72" name="그림 71">
              <a:extLst>
                <a:ext uri="{FF2B5EF4-FFF2-40B4-BE49-F238E27FC236}">
                  <a16:creationId xmlns:a16="http://schemas.microsoft.com/office/drawing/2014/main" id="{BA76CD7B-08C5-4445-BB90-DB255B8994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6836" y="5235602"/>
              <a:ext cx="276159" cy="327881"/>
            </a:xfrm>
            <a:prstGeom prst="rect">
              <a:avLst/>
            </a:prstGeom>
          </p:spPr>
        </p:pic>
        <p:sp>
          <p:nvSpPr>
            <p:cNvPr id="73" name="아래쪽 화살표 4">
              <a:extLst>
                <a:ext uri="{FF2B5EF4-FFF2-40B4-BE49-F238E27FC236}">
                  <a16:creationId xmlns:a16="http://schemas.microsoft.com/office/drawing/2014/main" id="{4D75EFFF-7E75-4C15-9991-5E4032AB2108}"/>
                </a:ext>
              </a:extLst>
            </p:cNvPr>
            <p:cNvSpPr/>
            <p:nvPr/>
          </p:nvSpPr>
          <p:spPr>
            <a:xfrm>
              <a:off x="7097164" y="2821265"/>
              <a:ext cx="214763" cy="67291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74" name="그림 73">
              <a:extLst>
                <a:ext uri="{FF2B5EF4-FFF2-40B4-BE49-F238E27FC236}">
                  <a16:creationId xmlns:a16="http://schemas.microsoft.com/office/drawing/2014/main" id="{FE888D6C-78E9-4E3E-B695-1B1E797EE8B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6383" y="3538132"/>
              <a:ext cx="276159" cy="327881"/>
            </a:xfrm>
            <a:prstGeom prst="rect">
              <a:avLst/>
            </a:prstGeom>
          </p:spPr>
        </p:pic>
        <p:sp>
          <p:nvSpPr>
            <p:cNvPr id="75" name="아래쪽 화살표 4">
              <a:extLst>
                <a:ext uri="{FF2B5EF4-FFF2-40B4-BE49-F238E27FC236}">
                  <a16:creationId xmlns:a16="http://schemas.microsoft.com/office/drawing/2014/main" id="{B989D640-5D5A-4D6E-A138-6C4AE472251C}"/>
                </a:ext>
              </a:extLst>
            </p:cNvPr>
            <p:cNvSpPr/>
            <p:nvPr/>
          </p:nvSpPr>
          <p:spPr>
            <a:xfrm>
              <a:off x="7122808" y="4236865"/>
              <a:ext cx="214763" cy="88524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사각형 59">
              <a:extLst>
                <a:ext uri="{FF2B5EF4-FFF2-40B4-BE49-F238E27FC236}">
                  <a16:creationId xmlns:a16="http://schemas.microsoft.com/office/drawing/2014/main" id="{30CA3D2E-34DB-4419-85AC-8FC4D95C35E3}"/>
                </a:ext>
              </a:extLst>
            </p:cNvPr>
            <p:cNvSpPr/>
            <p:nvPr/>
          </p:nvSpPr>
          <p:spPr>
            <a:xfrm rot="5400000">
              <a:off x="1731137" y="5084448"/>
              <a:ext cx="749079" cy="65535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187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35D72747-CD70-4F83-9B47-AD0AF02FDDF4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2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5698" y="1159309"/>
              <a:ext cx="6269317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019906" y="2490687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19754" y="399045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45755" y="5229065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5450315" y="1156901"/>
              <a:ext cx="2077190" cy="1019032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우주마을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7964507" y="2783330"/>
              <a:ext cx="1337982" cy="42480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관리과장실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964507" y="3198282"/>
              <a:ext cx="1337980" cy="758069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관리과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8279018" y="4045496"/>
              <a:ext cx="763453" cy="375797"/>
            </a:xfrm>
            <a:prstGeom prst="rect">
              <a:avLst/>
            </a:prstGeom>
            <a:solidFill>
              <a:srgbClr val="B7F3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원장실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194424" y="1553694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413248" y="1934294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345449" y="1837706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신나는마을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굽은 화살표 57"/>
            <p:cNvSpPr/>
            <p:nvPr/>
          </p:nvSpPr>
          <p:spPr>
            <a:xfrm rot="10800000" flipH="1">
              <a:off x="6882013" y="2052375"/>
              <a:ext cx="462901" cy="325416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040807" y="3399488"/>
              <a:ext cx="1343859" cy="15479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268648" y="3984278"/>
              <a:ext cx="1006276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음악마을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40584" y="2706103"/>
              <a:ext cx="1317873" cy="693384"/>
            </a:xfrm>
            <a:prstGeom prst="rect">
              <a:avLst/>
            </a:prstGeom>
            <a:solidFill>
              <a:srgbClr val="FED9C2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479504" y="2732203"/>
              <a:ext cx="886961" cy="68619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상상</a:t>
              </a:r>
              <a:endParaRPr lang="en-US" altLang="ko-KR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4387428" y="4163351"/>
              <a:ext cx="359201" cy="74744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7422695" y="1170531"/>
              <a:ext cx="1872320" cy="1014445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7731925" y="1483533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호기심마을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아래쪽 화살표 4"/>
            <p:cNvSpPr/>
            <p:nvPr/>
          </p:nvSpPr>
          <p:spPr>
            <a:xfrm>
              <a:off x="7640380" y="3990451"/>
              <a:ext cx="253266" cy="1293790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7972465" y="2198606"/>
              <a:ext cx="1323671" cy="604536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8041091" y="2330986"/>
              <a:ext cx="1199054" cy="344927"/>
            </a:xfrm>
            <a:prstGeom prst="rect">
              <a:avLst/>
            </a:prstGeom>
            <a:solidFill>
              <a:srgbClr val="FFCC00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유아화장실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7973765" y="4486767"/>
              <a:ext cx="1321249" cy="754894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연구〮운영과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왼쪽/오른쪽 화살표 50"/>
            <p:cNvSpPr/>
            <p:nvPr/>
          </p:nvSpPr>
          <p:spPr>
            <a:xfrm>
              <a:off x="7238220" y="1400028"/>
              <a:ext cx="373956" cy="119960"/>
            </a:xfrm>
            <a:prstGeom prst="leftRight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4583" y="2426239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2" name="아래쪽 화살표 4">
              <a:extLst>
                <a:ext uri="{FF2B5EF4-FFF2-40B4-BE49-F238E27FC236}">
                  <a16:creationId xmlns:a16="http://schemas.microsoft.com/office/drawing/2014/main" id="{9916095D-BC6B-4DDC-8AEF-3A9A9E304DFF}"/>
                </a:ext>
              </a:extLst>
            </p:cNvPr>
            <p:cNvSpPr/>
            <p:nvPr/>
          </p:nvSpPr>
          <p:spPr>
            <a:xfrm>
              <a:off x="7519541" y="1995017"/>
              <a:ext cx="221201" cy="393548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굽은 화살표 61">
              <a:extLst>
                <a:ext uri="{FF2B5EF4-FFF2-40B4-BE49-F238E27FC236}">
                  <a16:creationId xmlns:a16="http://schemas.microsoft.com/office/drawing/2014/main" id="{18308F88-0F65-497A-B6B8-40B1CBCCBB12}"/>
                </a:ext>
              </a:extLst>
            </p:cNvPr>
            <p:cNvSpPr/>
            <p:nvPr/>
          </p:nvSpPr>
          <p:spPr>
            <a:xfrm rot="5400000" flipH="1">
              <a:off x="3892082" y="3314183"/>
              <a:ext cx="1191786" cy="344638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EC1F486-90B2-46B5-842B-F53841B37EF4}"/>
                </a:ext>
              </a:extLst>
            </p:cNvPr>
            <p:cNvSpPr txBox="1"/>
            <p:nvPr/>
          </p:nvSpPr>
          <p:spPr>
            <a:xfrm>
              <a:off x="3122693" y="5382517"/>
              <a:ext cx="2616495" cy="261610"/>
            </a:xfrm>
            <a:prstGeom prst="rect">
              <a:avLst/>
            </a:prstGeom>
            <a:solidFill>
              <a:srgbClr val="FFD195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※ </a:t>
              </a:r>
              <a:r>
                <a:rPr lang="en-US" altLang="ko-KR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3</a:t>
              </a:r>
              <a:r>
                <a:rPr lang="ko-KR" altLang="en-US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층과 </a:t>
              </a:r>
              <a:r>
                <a:rPr lang="en-US" altLang="ko-KR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4</a:t>
              </a:r>
              <a:r>
                <a:rPr lang="ko-KR" altLang="en-US" sz="1100" b="1" dirty="0">
                  <a:solidFill>
                    <a:srgbClr val="00206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층 </a:t>
              </a:r>
              <a:r>
                <a:rPr lang="ko-KR" altLang="en-US" sz="1100" dirty="0">
                  <a:solidFill>
                    <a:srgbClr val="0000FF"/>
                  </a:solidFill>
                </a:rPr>
                <a:t>화재 시 </a:t>
              </a:r>
              <a:r>
                <a:rPr lang="ko-KR" altLang="en-US" sz="1100" dirty="0" err="1">
                  <a:solidFill>
                    <a:srgbClr val="0000FF"/>
                  </a:solidFill>
                </a:rPr>
                <a:t>방화셔터</a:t>
              </a:r>
              <a:r>
                <a:rPr lang="ko-KR" altLang="en-US" sz="1100" dirty="0">
                  <a:solidFill>
                    <a:srgbClr val="0000FF"/>
                  </a:solidFill>
                </a:rPr>
                <a:t> 작동</a:t>
              </a:r>
            </a:p>
          </p:txBody>
        </p:sp>
        <p:cxnSp>
          <p:nvCxnSpPr>
            <p:cNvPr id="15" name="직선 연결선 14">
              <a:extLst>
                <a:ext uri="{FF2B5EF4-FFF2-40B4-BE49-F238E27FC236}">
                  <a16:creationId xmlns:a16="http://schemas.microsoft.com/office/drawing/2014/main" id="{C35E5C08-E1CB-4572-AB24-63E7D01B4D2F}"/>
                </a:ext>
              </a:extLst>
            </p:cNvPr>
            <p:cNvCxnSpPr>
              <a:cxnSpLocks/>
            </p:cNvCxnSpPr>
            <p:nvPr/>
          </p:nvCxnSpPr>
          <p:spPr>
            <a:xfrm>
              <a:off x="4398199" y="4163350"/>
              <a:ext cx="0" cy="736046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아래쪽 화살표 4">
              <a:extLst>
                <a:ext uri="{FF2B5EF4-FFF2-40B4-BE49-F238E27FC236}">
                  <a16:creationId xmlns:a16="http://schemas.microsoft.com/office/drawing/2014/main" id="{2AE2C1D1-0094-4595-9317-166007110197}"/>
                </a:ext>
              </a:extLst>
            </p:cNvPr>
            <p:cNvSpPr/>
            <p:nvPr/>
          </p:nvSpPr>
          <p:spPr>
            <a:xfrm>
              <a:off x="4304292" y="4976033"/>
              <a:ext cx="220134" cy="365619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id="{A196F1B2-F547-4908-A7AF-A74A11688FD3}"/>
                </a:ext>
              </a:extLst>
            </p:cNvPr>
            <p:cNvSpPr/>
            <p:nvPr/>
          </p:nvSpPr>
          <p:spPr>
            <a:xfrm>
              <a:off x="7962900" y="5249571"/>
              <a:ext cx="375478" cy="6489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1848ADD-3E38-458E-A280-A2A738588898}"/>
                </a:ext>
              </a:extLst>
            </p:cNvPr>
            <p:cNvSpPr txBox="1"/>
            <p:nvPr/>
          </p:nvSpPr>
          <p:spPr>
            <a:xfrm>
              <a:off x="7994556" y="5417152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2FA6646-5641-43EA-9B46-61B9245AF21A}"/>
                </a:ext>
              </a:extLst>
            </p:cNvPr>
            <p:cNvSpPr txBox="1"/>
            <p:nvPr/>
          </p:nvSpPr>
          <p:spPr>
            <a:xfrm>
              <a:off x="4421954" y="4375298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sp>
          <p:nvSpPr>
            <p:cNvPr id="6" name="화살표: 오른쪽 5">
              <a:extLst>
                <a:ext uri="{FF2B5EF4-FFF2-40B4-BE49-F238E27FC236}">
                  <a16:creationId xmlns:a16="http://schemas.microsoft.com/office/drawing/2014/main" id="{768BCCA1-29E4-4455-A348-59C28BA0D2BA}"/>
                </a:ext>
              </a:extLst>
            </p:cNvPr>
            <p:cNvSpPr/>
            <p:nvPr/>
          </p:nvSpPr>
          <p:spPr>
            <a:xfrm>
              <a:off x="4202382" y="2240343"/>
              <a:ext cx="1244957" cy="169342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3" name="왼쪽/오른쪽 화살표 50">
              <a:extLst>
                <a:ext uri="{FF2B5EF4-FFF2-40B4-BE49-F238E27FC236}">
                  <a16:creationId xmlns:a16="http://schemas.microsoft.com/office/drawing/2014/main" id="{75A0731F-03E1-494B-9234-47B253C8927A}"/>
                </a:ext>
              </a:extLst>
            </p:cNvPr>
            <p:cNvSpPr/>
            <p:nvPr/>
          </p:nvSpPr>
          <p:spPr>
            <a:xfrm rot="5400000">
              <a:off x="3105437" y="3355997"/>
              <a:ext cx="344638" cy="140740"/>
            </a:xfrm>
            <a:prstGeom prst="leftRight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50" name="그림 49">
              <a:extLst>
                <a:ext uri="{FF2B5EF4-FFF2-40B4-BE49-F238E27FC236}">
                  <a16:creationId xmlns:a16="http://schemas.microsoft.com/office/drawing/2014/main" id="{F1B52009-C5CF-43C4-B111-217BFC336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8114" y="4535399"/>
              <a:ext cx="276159" cy="3278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51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438E513B-2C57-4C17-9447-9B12333712AD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3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8091" y="1152891"/>
              <a:ext cx="6294213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122226" y="2432925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01710" y="400928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12597" y="5223282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653837" y="1480709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524281" y="1871922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837735" y="1633789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다락방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굽은 화살표 57"/>
            <p:cNvSpPr/>
            <p:nvPr/>
          </p:nvSpPr>
          <p:spPr>
            <a:xfrm rot="10800000" flipH="1" flipV="1">
              <a:off x="4587201" y="2310145"/>
              <a:ext cx="1032544" cy="327881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3040807" y="3399488"/>
              <a:ext cx="1349432" cy="154795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200400" y="3977744"/>
              <a:ext cx="1158050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행복나눔방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32215" y="2643729"/>
              <a:ext cx="1341456" cy="819138"/>
            </a:xfrm>
            <a:prstGeom prst="rect">
              <a:avLst/>
            </a:prstGeom>
            <a:solidFill>
              <a:srgbClr val="FFD195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6011458" y="1150280"/>
              <a:ext cx="3310846" cy="1034119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7161452" y="1473921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시청각실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1723" y="2742930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98D66E8B-7727-4B4A-A1FD-20109D59C083}"/>
                </a:ext>
              </a:extLst>
            </p:cNvPr>
            <p:cNvSpPr/>
            <p:nvPr/>
          </p:nvSpPr>
          <p:spPr>
            <a:xfrm>
              <a:off x="7952957" y="4500736"/>
              <a:ext cx="1394243" cy="7742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강의실</a:t>
              </a:r>
              <a:r>
                <a:rPr lang="en-US" altLang="ko-KR" sz="14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Ⅱ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EBED951B-C23D-47FF-BAA6-C13F8BE0C03F}"/>
                </a:ext>
              </a:extLst>
            </p:cNvPr>
            <p:cNvSpPr/>
            <p:nvPr/>
          </p:nvSpPr>
          <p:spPr>
            <a:xfrm>
              <a:off x="7975940" y="3776743"/>
              <a:ext cx="1358544" cy="723993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>
              <a:extLst>
                <a:ext uri="{FF2B5EF4-FFF2-40B4-BE49-F238E27FC236}">
                  <a16:creationId xmlns:a16="http://schemas.microsoft.com/office/drawing/2014/main" id="{4A271CA7-366F-4AD2-A47C-855B09D5C811}"/>
                </a:ext>
              </a:extLst>
            </p:cNvPr>
            <p:cNvSpPr/>
            <p:nvPr/>
          </p:nvSpPr>
          <p:spPr>
            <a:xfrm>
              <a:off x="8037023" y="3921356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강의실</a:t>
              </a:r>
              <a:r>
                <a:rPr lang="en-US" altLang="ko-KR" sz="1400" b="1" dirty="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>
              <a:extLst>
                <a:ext uri="{FF2B5EF4-FFF2-40B4-BE49-F238E27FC236}">
                  <a16:creationId xmlns:a16="http://schemas.microsoft.com/office/drawing/2014/main" id="{3BBE2F7D-495F-4E1D-9960-190C7B734F43}"/>
                </a:ext>
              </a:extLst>
            </p:cNvPr>
            <p:cNvSpPr/>
            <p:nvPr/>
          </p:nvSpPr>
          <p:spPr>
            <a:xfrm>
              <a:off x="7969748" y="2752039"/>
              <a:ext cx="1352556" cy="1039866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회의실 </a:t>
              </a:r>
              <a:r>
                <a:rPr lang="ko-KR" altLang="en-US" sz="1100" b="1" dirty="0">
                  <a:solidFill>
                    <a:schemeClr val="tx1"/>
                  </a:solidFill>
                </a:rPr>
                <a:t>강사쉼터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99ADBB8A-66BE-4FD7-978A-4601E0EC1F44}"/>
                </a:ext>
              </a:extLst>
            </p:cNvPr>
            <p:cNvSpPr/>
            <p:nvPr/>
          </p:nvSpPr>
          <p:spPr>
            <a:xfrm>
              <a:off x="7865528" y="2193061"/>
              <a:ext cx="1448184" cy="5589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직사각형 61">
              <a:extLst>
                <a:ext uri="{FF2B5EF4-FFF2-40B4-BE49-F238E27FC236}">
                  <a16:creationId xmlns:a16="http://schemas.microsoft.com/office/drawing/2014/main" id="{BBB8C06B-213E-4EF6-BC67-6C2246014E3C}"/>
                </a:ext>
              </a:extLst>
            </p:cNvPr>
            <p:cNvSpPr/>
            <p:nvPr/>
          </p:nvSpPr>
          <p:spPr>
            <a:xfrm>
              <a:off x="8660819" y="2474705"/>
              <a:ext cx="665166" cy="31302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 err="1">
                  <a:solidFill>
                    <a:schemeClr val="tx1"/>
                  </a:solidFill>
                </a:rPr>
                <a:t>문서고</a:t>
              </a:r>
              <a:endParaRPr lang="ko-KR" altLang="en-US" sz="1200" dirty="0"/>
            </a:p>
          </p:txBody>
        </p:sp>
        <p:sp>
          <p:nvSpPr>
            <p:cNvPr id="63" name="직사각형 62">
              <a:extLst>
                <a:ext uri="{FF2B5EF4-FFF2-40B4-BE49-F238E27FC236}">
                  <a16:creationId xmlns:a16="http://schemas.microsoft.com/office/drawing/2014/main" id="{0AF628D1-9287-4074-B8C8-3AB64A3EA909}"/>
                </a:ext>
              </a:extLst>
            </p:cNvPr>
            <p:cNvSpPr/>
            <p:nvPr/>
          </p:nvSpPr>
          <p:spPr>
            <a:xfrm>
              <a:off x="6006117" y="1058071"/>
              <a:ext cx="591334" cy="120850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C8AFCF81-9BB0-4DF9-9B9C-761314DD3D9D}"/>
                </a:ext>
              </a:extLst>
            </p:cNvPr>
            <p:cNvSpPr/>
            <p:nvPr/>
          </p:nvSpPr>
          <p:spPr>
            <a:xfrm>
              <a:off x="4393920" y="4146580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아래쪽 화살표 4">
              <a:extLst>
                <a:ext uri="{FF2B5EF4-FFF2-40B4-BE49-F238E27FC236}">
                  <a16:creationId xmlns:a16="http://schemas.microsoft.com/office/drawing/2014/main" id="{3634F635-110B-4C0A-A0F4-EB912EAA7A9B}"/>
                </a:ext>
              </a:extLst>
            </p:cNvPr>
            <p:cNvSpPr/>
            <p:nvPr/>
          </p:nvSpPr>
          <p:spPr>
            <a:xfrm>
              <a:off x="7248894" y="1945756"/>
              <a:ext cx="200950" cy="67291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아래쪽 화살표 4">
              <a:extLst>
                <a:ext uri="{FF2B5EF4-FFF2-40B4-BE49-F238E27FC236}">
                  <a16:creationId xmlns:a16="http://schemas.microsoft.com/office/drawing/2014/main" id="{5BBDBB00-EBED-41B1-8583-6C9201ECE6ED}"/>
                </a:ext>
              </a:extLst>
            </p:cNvPr>
            <p:cNvSpPr/>
            <p:nvPr/>
          </p:nvSpPr>
          <p:spPr>
            <a:xfrm>
              <a:off x="7618158" y="4301244"/>
              <a:ext cx="247369" cy="919545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아래쪽 화살표 4">
              <a:extLst>
                <a:ext uri="{FF2B5EF4-FFF2-40B4-BE49-F238E27FC236}">
                  <a16:creationId xmlns:a16="http://schemas.microsoft.com/office/drawing/2014/main" id="{EAD58EB5-4538-495A-AE45-D904AE46FF1A}"/>
                </a:ext>
              </a:extLst>
            </p:cNvPr>
            <p:cNvSpPr/>
            <p:nvPr/>
          </p:nvSpPr>
          <p:spPr>
            <a:xfrm flipV="1">
              <a:off x="4520929" y="3183608"/>
              <a:ext cx="221229" cy="1407591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직사각형 68">
              <a:extLst>
                <a:ext uri="{FF2B5EF4-FFF2-40B4-BE49-F238E27FC236}">
                  <a16:creationId xmlns:a16="http://schemas.microsoft.com/office/drawing/2014/main" id="{10DC9162-61A5-4A09-8A2F-A9B1ED2AF321}"/>
                </a:ext>
              </a:extLst>
            </p:cNvPr>
            <p:cNvSpPr/>
            <p:nvPr/>
          </p:nvSpPr>
          <p:spPr>
            <a:xfrm>
              <a:off x="3056209" y="2856159"/>
              <a:ext cx="1309462" cy="426365"/>
            </a:xfrm>
            <a:prstGeom prst="rect">
              <a:avLst/>
            </a:prstGeom>
            <a:solidFill>
              <a:srgbClr val="FFD1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교재교구실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1026" name="Picture 2" descr="축광표지판 완강기 표지 좌우 상하 신영">
              <a:extLst>
                <a:ext uri="{FF2B5EF4-FFF2-40B4-BE49-F238E27FC236}">
                  <a16:creationId xmlns:a16="http://schemas.microsoft.com/office/drawing/2014/main" id="{0A313CA5-87C1-4133-BF8C-B1C42563A0D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95" t="54417" r="8804" b="16298"/>
            <a:stretch/>
          </p:blipFill>
          <p:spPr bwMode="auto">
            <a:xfrm>
              <a:off x="3082476" y="4657882"/>
              <a:ext cx="501287" cy="177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2" descr="축광표지판 완강기 표지 좌우 상하 신영">
              <a:extLst>
                <a:ext uri="{FF2B5EF4-FFF2-40B4-BE49-F238E27FC236}">
                  <a16:creationId xmlns:a16="http://schemas.microsoft.com/office/drawing/2014/main" id="{A961757A-EA36-4F55-BBBD-9B0CDC04E5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95" t="54417" r="8804" b="16298"/>
            <a:stretch/>
          </p:blipFill>
          <p:spPr bwMode="auto">
            <a:xfrm>
              <a:off x="8810002" y="2219691"/>
              <a:ext cx="501287" cy="177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0D374778-F210-4236-AD36-BF77DD209A67}"/>
                </a:ext>
              </a:extLst>
            </p:cNvPr>
            <p:cNvSpPr/>
            <p:nvPr/>
          </p:nvSpPr>
          <p:spPr>
            <a:xfrm>
              <a:off x="7962900" y="5274972"/>
              <a:ext cx="375478" cy="6489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B830C83E-E523-4979-8FE7-0A26FD8EC566}"/>
                </a:ext>
              </a:extLst>
            </p:cNvPr>
            <p:cNvSpPr txBox="1"/>
            <p:nvPr/>
          </p:nvSpPr>
          <p:spPr>
            <a:xfrm>
              <a:off x="7994556" y="5442553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dirty="0"/>
                <a:t>계단</a:t>
              </a:r>
            </a:p>
          </p:txBody>
        </p:sp>
        <p:sp>
          <p:nvSpPr>
            <p:cNvPr id="43" name="직사각형 42">
              <a:extLst>
                <a:ext uri="{FF2B5EF4-FFF2-40B4-BE49-F238E27FC236}">
                  <a16:creationId xmlns:a16="http://schemas.microsoft.com/office/drawing/2014/main" id="{62ECD4B1-EA0D-4AD2-8C91-1B7682B6DF04}"/>
                </a:ext>
              </a:extLst>
            </p:cNvPr>
            <p:cNvSpPr/>
            <p:nvPr/>
          </p:nvSpPr>
          <p:spPr>
            <a:xfrm flipH="1">
              <a:off x="5523748" y="1150280"/>
              <a:ext cx="487710" cy="1009351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8D43095E-8D9D-4B96-9429-22B2BDA5C052}"/>
                </a:ext>
              </a:extLst>
            </p:cNvPr>
            <p:cNvSpPr/>
            <p:nvPr/>
          </p:nvSpPr>
          <p:spPr>
            <a:xfrm>
              <a:off x="5224431" y="2728618"/>
              <a:ext cx="1310869" cy="1143397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50">
              <a:extLst>
                <a:ext uri="{FF2B5EF4-FFF2-40B4-BE49-F238E27FC236}">
                  <a16:creationId xmlns:a16="http://schemas.microsoft.com/office/drawing/2014/main" id="{004CD6B0-16CF-4DED-8189-0FFF99218EC1}"/>
                </a:ext>
              </a:extLst>
            </p:cNvPr>
            <p:cNvSpPr/>
            <p:nvPr/>
          </p:nvSpPr>
          <p:spPr>
            <a:xfrm>
              <a:off x="5244640" y="3125118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옥외 쉼터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pic>
          <p:nvPicPr>
            <p:cNvPr id="52" name="그림 51">
              <a:extLst>
                <a:ext uri="{FF2B5EF4-FFF2-40B4-BE49-F238E27FC236}">
                  <a16:creationId xmlns:a16="http://schemas.microsoft.com/office/drawing/2014/main" id="{805DBBF6-E4DE-4466-9377-FCBA5E386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26661" y="2563372"/>
              <a:ext cx="276159" cy="3278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0847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7B678EA2-BE5C-4FF1-AE33-C9DA77A0CF44}"/>
              </a:ext>
            </a:extLst>
          </p:cNvPr>
          <p:cNvGrpSpPr/>
          <p:nvPr/>
        </p:nvGrpSpPr>
        <p:grpSpPr>
          <a:xfrm>
            <a:off x="314325" y="229756"/>
            <a:ext cx="11582400" cy="6324600"/>
            <a:chOff x="314325" y="229756"/>
            <a:chExt cx="11582400" cy="6324600"/>
          </a:xfrm>
        </p:grpSpPr>
        <p:sp>
          <p:nvSpPr>
            <p:cNvPr id="35" name="타원 34"/>
            <p:cNvSpPr/>
            <p:nvPr/>
          </p:nvSpPr>
          <p:spPr>
            <a:xfrm rot="5400000">
              <a:off x="604535" y="398803"/>
              <a:ext cx="776038" cy="810459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rot="5400000">
              <a:off x="1690973" y="365111"/>
              <a:ext cx="0" cy="840317"/>
            </a:xfrm>
            <a:prstGeom prst="line">
              <a:avLst/>
            </a:prstGeom>
            <a:ln w="19050" cap="rnd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타원 36"/>
            <p:cNvSpPr/>
            <p:nvPr/>
          </p:nvSpPr>
          <p:spPr>
            <a:xfrm rot="5400000">
              <a:off x="2096460" y="755830"/>
              <a:ext cx="63124" cy="65924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98840" y="449307"/>
              <a:ext cx="5541902" cy="64633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3600" b="1" dirty="0">
                  <a:solidFill>
                    <a:srgbClr val="0000FF"/>
                  </a:solidFill>
                  <a:latin typeface="+mn-ea"/>
                </a:rPr>
                <a:t>4</a:t>
              </a:r>
              <a:r>
                <a:rPr kumimoji="0" lang="ko-KR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+mn-ea"/>
                </a:rPr>
                <a:t>층 비상대피로 위치 안내</a:t>
              </a:r>
              <a:endParaRPr kumimoji="0" lang="en-US" altLang="ko-KR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314325" y="229756"/>
              <a:ext cx="11582400" cy="6324600"/>
            </a:xfrm>
            <a:prstGeom prst="rect">
              <a:avLst/>
            </a:prstGeom>
            <a:noFill/>
            <a:ln w="889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571" y="627140"/>
              <a:ext cx="622508" cy="326817"/>
            </a:xfrm>
            <a:prstGeom prst="rect">
              <a:avLst/>
            </a:prstGeom>
          </p:spPr>
        </p:pic>
        <p:pic>
          <p:nvPicPr>
            <p:cNvPr id="10" name="Picture 2" descr="D:\2014 김보형\김보형의 문서\문서\2014 선생님 미리체험하기 연수\진흥원 도면도\2층 대피도.png">
              <a:extLst>
                <a:ext uri="{FF2B5EF4-FFF2-40B4-BE49-F238E27FC236}">
                  <a16:creationId xmlns:a16="http://schemas.microsoft.com/office/drawing/2014/main" id="{4FBD185F-E7F0-4718-8FD4-AA3ED4A79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2987" y="1179904"/>
              <a:ext cx="6269317" cy="4691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그림 13" descr="진흥원 로고 - 투명.png">
              <a:extLst>
                <a:ext uri="{FF2B5EF4-FFF2-40B4-BE49-F238E27FC236}">
                  <a16:creationId xmlns:a16="http://schemas.microsoft.com/office/drawing/2014/main" id="{AB476798-1E84-4451-9D10-895C3C89F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4424" y="5981220"/>
              <a:ext cx="3803151" cy="482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6090514" y="2433164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701710" y="4009281"/>
              <a:ext cx="1596044" cy="101415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8241004" y="5227923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4194424" y="1553694"/>
              <a:ext cx="1062948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8654314">
              <a:off x="3413248" y="1934294"/>
              <a:ext cx="1284136" cy="411160"/>
            </a:xfrm>
            <a:prstGeom prst="rect">
              <a:avLst/>
            </a:prstGeom>
            <a:solidFill>
              <a:srgbClr val="FED9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3218741" y="2268173"/>
              <a:ext cx="1248282" cy="347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solidFill>
                    <a:schemeClr val="tx1"/>
                  </a:solidFill>
                </a:rPr>
                <a:t>4</a:t>
              </a:r>
              <a:r>
                <a:rPr lang="ko-KR" altLang="en-US" sz="1400" b="1" dirty="0" err="1">
                  <a:solidFill>
                    <a:schemeClr val="tx1"/>
                  </a:solidFill>
                </a:rPr>
                <a:t>층옥상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3076878" y="2732933"/>
              <a:ext cx="1307266" cy="2064432"/>
            </a:xfrm>
            <a:prstGeom prst="rect">
              <a:avLst/>
            </a:prstGeom>
            <a:solidFill>
              <a:srgbClr val="FED9C2"/>
            </a:solidFill>
            <a:ln>
              <a:solidFill>
                <a:srgbClr val="FED9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7974555" y="5223270"/>
              <a:ext cx="385421" cy="70069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990007" y="5442553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계단</a:t>
              </a:r>
            </a:p>
          </p:txBody>
        </p:sp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3BB46B6C-B666-4480-8AD9-B2A445D0E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3628" y="2711605"/>
              <a:ext cx="276159" cy="327881"/>
            </a:xfrm>
            <a:prstGeom prst="rect">
              <a:avLst/>
            </a:prstGeom>
          </p:spPr>
        </p:pic>
        <p:pic>
          <p:nvPicPr>
            <p:cNvPr id="49" name="그림 48">
              <a:extLst>
                <a:ext uri="{FF2B5EF4-FFF2-40B4-BE49-F238E27FC236}">
                  <a16:creationId xmlns:a16="http://schemas.microsoft.com/office/drawing/2014/main" id="{1118C702-1C5C-438E-B795-72F4BB914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8159" y="5567723"/>
              <a:ext cx="276159" cy="327881"/>
            </a:xfrm>
            <a:prstGeom prst="rect">
              <a:avLst/>
            </a:prstGeom>
          </p:spPr>
        </p:pic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98D66E8B-7727-4B4A-A1FD-20109D59C083}"/>
                </a:ext>
              </a:extLst>
            </p:cNvPr>
            <p:cNvSpPr/>
            <p:nvPr/>
          </p:nvSpPr>
          <p:spPr>
            <a:xfrm>
              <a:off x="7966604" y="4715995"/>
              <a:ext cx="1379591" cy="5589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 err="1">
                  <a:solidFill>
                    <a:schemeClr val="tx1"/>
                  </a:solidFill>
                </a:rPr>
                <a:t>손끝고운방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EBED951B-C23D-47FF-BAA6-C13F8BE0C03F}"/>
                </a:ext>
              </a:extLst>
            </p:cNvPr>
            <p:cNvSpPr/>
            <p:nvPr/>
          </p:nvSpPr>
          <p:spPr>
            <a:xfrm>
              <a:off x="7975940" y="4134472"/>
              <a:ext cx="1358544" cy="581523"/>
            </a:xfrm>
            <a:prstGeom prst="rect">
              <a:avLst/>
            </a:prstGeom>
            <a:solidFill>
              <a:srgbClr val="CCFF66"/>
            </a:solidFill>
            <a:ln>
              <a:solidFill>
                <a:srgbClr val="CC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직사각형 54">
              <a:extLst>
                <a:ext uri="{FF2B5EF4-FFF2-40B4-BE49-F238E27FC236}">
                  <a16:creationId xmlns:a16="http://schemas.microsoft.com/office/drawing/2014/main" id="{4A271CA7-366F-4AD2-A47C-855B09D5C811}"/>
                </a:ext>
              </a:extLst>
            </p:cNvPr>
            <p:cNvSpPr/>
            <p:nvPr/>
          </p:nvSpPr>
          <p:spPr>
            <a:xfrm>
              <a:off x="7994556" y="4251573"/>
              <a:ext cx="1248282" cy="375797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멀티미디어제작실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직사각형 55">
              <a:extLst>
                <a:ext uri="{FF2B5EF4-FFF2-40B4-BE49-F238E27FC236}">
                  <a16:creationId xmlns:a16="http://schemas.microsoft.com/office/drawing/2014/main" id="{737915B0-4497-41EC-9BB8-44416F16FCD7}"/>
                </a:ext>
              </a:extLst>
            </p:cNvPr>
            <p:cNvSpPr/>
            <p:nvPr/>
          </p:nvSpPr>
          <p:spPr>
            <a:xfrm>
              <a:off x="7969853" y="3575495"/>
              <a:ext cx="1364631" cy="58438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id="{D0FCBB2A-74BA-4D3F-9AEC-09AF990B9ACB}"/>
                </a:ext>
              </a:extLst>
            </p:cNvPr>
            <p:cNvSpPr/>
            <p:nvPr/>
          </p:nvSpPr>
          <p:spPr>
            <a:xfrm>
              <a:off x="7962511" y="3656170"/>
              <a:ext cx="1351202" cy="426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컴퓨터실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>
              <a:extLst>
                <a:ext uri="{FF2B5EF4-FFF2-40B4-BE49-F238E27FC236}">
                  <a16:creationId xmlns:a16="http://schemas.microsoft.com/office/drawing/2014/main" id="{3BBE2F7D-495F-4E1D-9960-190C7B734F43}"/>
                </a:ext>
              </a:extLst>
            </p:cNvPr>
            <p:cNvSpPr/>
            <p:nvPr/>
          </p:nvSpPr>
          <p:spPr>
            <a:xfrm>
              <a:off x="7981928" y="3148882"/>
              <a:ext cx="1352556" cy="435895"/>
            </a:xfrm>
            <a:prstGeom prst="rect">
              <a:avLst/>
            </a:prstGeom>
            <a:solidFill>
              <a:srgbClr val="F8B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400" b="1" dirty="0">
                  <a:solidFill>
                    <a:schemeClr val="tx1"/>
                  </a:solidFill>
                </a:rPr>
                <a:t>전산서버실</a:t>
              </a:r>
              <a:endParaRPr lang="en-US" altLang="ko-K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1" name="직사각형 60">
              <a:extLst>
                <a:ext uri="{FF2B5EF4-FFF2-40B4-BE49-F238E27FC236}">
                  <a16:creationId xmlns:a16="http://schemas.microsoft.com/office/drawing/2014/main" id="{99ADBB8A-66BE-4FD7-978A-4601E0EC1F44}"/>
                </a:ext>
              </a:extLst>
            </p:cNvPr>
            <p:cNvSpPr/>
            <p:nvPr/>
          </p:nvSpPr>
          <p:spPr>
            <a:xfrm>
              <a:off x="7865528" y="2193061"/>
              <a:ext cx="1448184" cy="5589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직사각형 61">
              <a:extLst>
                <a:ext uri="{FF2B5EF4-FFF2-40B4-BE49-F238E27FC236}">
                  <a16:creationId xmlns:a16="http://schemas.microsoft.com/office/drawing/2014/main" id="{BBB8C06B-213E-4EF6-BC67-6C2246014E3C}"/>
                </a:ext>
              </a:extLst>
            </p:cNvPr>
            <p:cNvSpPr/>
            <p:nvPr/>
          </p:nvSpPr>
          <p:spPr>
            <a:xfrm>
              <a:off x="7993040" y="2681065"/>
              <a:ext cx="1341444" cy="45892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200" b="1" dirty="0">
                  <a:solidFill>
                    <a:schemeClr val="tx1"/>
                  </a:solidFill>
                </a:rPr>
                <a:t>연구 운영과장실</a:t>
              </a:r>
            </a:p>
          </p:txBody>
        </p:sp>
        <p:sp>
          <p:nvSpPr>
            <p:cNvPr id="63" name="직사각형 62">
              <a:extLst>
                <a:ext uri="{FF2B5EF4-FFF2-40B4-BE49-F238E27FC236}">
                  <a16:creationId xmlns:a16="http://schemas.microsoft.com/office/drawing/2014/main" id="{0AF628D1-9287-4074-B8C8-3AB64A3EA909}"/>
                </a:ext>
              </a:extLst>
            </p:cNvPr>
            <p:cNvSpPr/>
            <p:nvPr/>
          </p:nvSpPr>
          <p:spPr>
            <a:xfrm>
              <a:off x="5537200" y="1102206"/>
              <a:ext cx="3797284" cy="120850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C8AFCF81-9BB0-4DF9-9B9C-761314DD3D9D}"/>
                </a:ext>
              </a:extLst>
            </p:cNvPr>
            <p:cNvSpPr/>
            <p:nvPr/>
          </p:nvSpPr>
          <p:spPr>
            <a:xfrm>
              <a:off x="4393920" y="4126030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아래쪽 화살표 4">
              <a:extLst>
                <a:ext uri="{FF2B5EF4-FFF2-40B4-BE49-F238E27FC236}">
                  <a16:creationId xmlns:a16="http://schemas.microsoft.com/office/drawing/2014/main" id="{5BBDBB00-EBED-41B1-8583-6C9201ECE6ED}"/>
                </a:ext>
              </a:extLst>
            </p:cNvPr>
            <p:cNvSpPr/>
            <p:nvPr/>
          </p:nvSpPr>
          <p:spPr>
            <a:xfrm>
              <a:off x="7667743" y="3962454"/>
              <a:ext cx="276159" cy="1294250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8517467" y="2301378"/>
              <a:ext cx="814613" cy="374382"/>
            </a:xfrm>
            <a:prstGeom prst="rect">
              <a:avLst/>
            </a:prstGeom>
            <a:solidFill>
              <a:srgbClr val="CC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900" b="1" dirty="0">
                  <a:solidFill>
                    <a:schemeClr val="tx1"/>
                  </a:solidFill>
                </a:rPr>
                <a:t>체력단련실</a:t>
              </a:r>
              <a:endParaRPr lang="en-US" altLang="ko-KR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굽은 화살표 57">
              <a:extLst>
                <a:ext uri="{FF2B5EF4-FFF2-40B4-BE49-F238E27FC236}">
                  <a16:creationId xmlns:a16="http://schemas.microsoft.com/office/drawing/2014/main" id="{66EBB495-FFF1-4857-B5D1-4B2E909988B4}"/>
                </a:ext>
              </a:extLst>
            </p:cNvPr>
            <p:cNvSpPr/>
            <p:nvPr/>
          </p:nvSpPr>
          <p:spPr>
            <a:xfrm rot="10800000" flipV="1">
              <a:off x="7393031" y="2781952"/>
              <a:ext cx="468653" cy="957877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pic>
          <p:nvPicPr>
            <p:cNvPr id="38" name="그림 37">
              <a:extLst>
                <a:ext uri="{FF2B5EF4-FFF2-40B4-BE49-F238E27FC236}">
                  <a16:creationId xmlns:a16="http://schemas.microsoft.com/office/drawing/2014/main" id="{2AB726F8-7842-4098-A00D-767F2DA912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7370" y="1431393"/>
              <a:ext cx="276159" cy="327881"/>
            </a:xfrm>
            <a:prstGeom prst="rect">
              <a:avLst/>
            </a:prstGeom>
          </p:spPr>
        </p:pic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0036804B-20DE-467E-87F9-61319D9D2ACD}"/>
                </a:ext>
              </a:extLst>
            </p:cNvPr>
            <p:cNvSpPr/>
            <p:nvPr/>
          </p:nvSpPr>
          <p:spPr>
            <a:xfrm>
              <a:off x="5249203" y="1341196"/>
              <a:ext cx="385421" cy="700698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F387928-E193-4667-B240-1F2A1168AD91}"/>
                </a:ext>
              </a:extLst>
            </p:cNvPr>
            <p:cNvSpPr txBox="1"/>
            <p:nvPr/>
          </p:nvSpPr>
          <p:spPr>
            <a:xfrm>
              <a:off x="5272636" y="1341196"/>
              <a:ext cx="338554" cy="72641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ko-KR" altLang="en-US" sz="1000" b="1" dirty="0"/>
                <a:t>옥상계단</a:t>
              </a:r>
            </a:p>
          </p:txBody>
        </p:sp>
        <p:sp>
          <p:nvSpPr>
            <p:cNvPr id="44" name="굽은 화살표 57">
              <a:extLst>
                <a:ext uri="{FF2B5EF4-FFF2-40B4-BE49-F238E27FC236}">
                  <a16:creationId xmlns:a16="http://schemas.microsoft.com/office/drawing/2014/main" id="{89525064-70A1-43D5-B83C-937F6B7EAB49}"/>
                </a:ext>
              </a:extLst>
            </p:cNvPr>
            <p:cNvSpPr/>
            <p:nvPr/>
          </p:nvSpPr>
          <p:spPr>
            <a:xfrm rot="10800000" flipV="1">
              <a:off x="7369787" y="1431393"/>
              <a:ext cx="461053" cy="1506539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직사각형 44">
              <a:extLst>
                <a:ext uri="{FF2B5EF4-FFF2-40B4-BE49-F238E27FC236}">
                  <a16:creationId xmlns:a16="http://schemas.microsoft.com/office/drawing/2014/main" id="{7B51E1EE-890D-4D8D-A283-41DB0DCC89B3}"/>
                </a:ext>
              </a:extLst>
            </p:cNvPr>
            <p:cNvSpPr/>
            <p:nvPr/>
          </p:nvSpPr>
          <p:spPr>
            <a:xfrm>
              <a:off x="7096691" y="1642548"/>
              <a:ext cx="502762" cy="37642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>
              <a:extLst>
                <a:ext uri="{FF2B5EF4-FFF2-40B4-BE49-F238E27FC236}">
                  <a16:creationId xmlns:a16="http://schemas.microsoft.com/office/drawing/2014/main" id="{175EF22D-A2F7-4B9F-8A88-C4357D269643}"/>
                </a:ext>
              </a:extLst>
            </p:cNvPr>
            <p:cNvSpPr/>
            <p:nvPr/>
          </p:nvSpPr>
          <p:spPr>
            <a:xfrm>
              <a:off x="7125748" y="1094195"/>
              <a:ext cx="502762" cy="376429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사각형: 둥근 모서리 6">
              <a:extLst>
                <a:ext uri="{FF2B5EF4-FFF2-40B4-BE49-F238E27FC236}">
                  <a16:creationId xmlns:a16="http://schemas.microsoft.com/office/drawing/2014/main" id="{E4C303F7-765A-4B02-8B77-9DC739DB4C15}"/>
                </a:ext>
              </a:extLst>
            </p:cNvPr>
            <p:cNvSpPr/>
            <p:nvPr/>
          </p:nvSpPr>
          <p:spPr>
            <a:xfrm>
              <a:off x="7176661" y="1633892"/>
              <a:ext cx="533461" cy="318874"/>
            </a:xfrm>
            <a:prstGeom prst="round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22B71B20-1F9C-4E0A-A960-BE4A2B4D3C3F}"/>
                </a:ext>
              </a:extLst>
            </p:cNvPr>
            <p:cNvSpPr/>
            <p:nvPr/>
          </p:nvSpPr>
          <p:spPr>
            <a:xfrm>
              <a:off x="6634277" y="1079103"/>
              <a:ext cx="1072708" cy="75368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화살표: 굽음 3">
              <a:extLst>
                <a:ext uri="{FF2B5EF4-FFF2-40B4-BE49-F238E27FC236}">
                  <a16:creationId xmlns:a16="http://schemas.microsoft.com/office/drawing/2014/main" id="{FC183577-B9FA-42FB-BA5F-6BE6CE6548C4}"/>
                </a:ext>
              </a:extLst>
            </p:cNvPr>
            <p:cNvSpPr/>
            <p:nvPr/>
          </p:nvSpPr>
          <p:spPr>
            <a:xfrm flipH="1">
              <a:off x="6634276" y="1420552"/>
              <a:ext cx="1196563" cy="469490"/>
            </a:xfrm>
            <a:prstGeom prst="ben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407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91</Words>
  <Application>Microsoft Office PowerPoint</Application>
  <PresentationFormat>와이드스크린</PresentationFormat>
  <Paragraphs>54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Arial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hhj</dc:creator>
  <cp:lastModifiedBy>user</cp:lastModifiedBy>
  <cp:revision>145</cp:revision>
  <cp:lastPrinted>2023-04-12T08:01:17Z</cp:lastPrinted>
  <dcterms:created xsi:type="dcterms:W3CDTF">2017-02-27T10:27:04Z</dcterms:created>
  <dcterms:modified xsi:type="dcterms:W3CDTF">2023-04-14T00:51:51Z</dcterms:modified>
</cp:coreProperties>
</file>