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7" r:id="rId3"/>
    <p:sldId id="286" r:id="rId4"/>
    <p:sldId id="264" r:id="rId5"/>
    <p:sldId id="282" r:id="rId6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4789"/>
    <a:srgbClr val="F6BEBF"/>
    <a:srgbClr val="FF6600"/>
    <a:srgbClr val="FFC000"/>
    <a:srgbClr val="FF7C80"/>
    <a:srgbClr val="7F7F7F"/>
    <a:srgbClr val="9CC939"/>
    <a:srgbClr val="FF9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책놀이마을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lumMod val="99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03371" y="2656147"/>
            <a:ext cx="5333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동화를 듣고 이야기를 나누며</a:t>
            </a:r>
            <a:r>
              <a:rPr lang="en-US" altLang="ko-KR" dirty="0"/>
              <a:t> </a:t>
            </a:r>
            <a:r>
              <a:rPr lang="ko-KR" altLang="en-US" dirty="0"/>
              <a:t>독후 활동도 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6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동화듣기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3415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26583" y="317879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726583" y="462322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95804" y="4002576"/>
            <a:ext cx="510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동화책과 자료는 찢지 않고 소중히 사용해요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en-US" altLang="ko-KR" dirty="0"/>
          </a:p>
        </p:txBody>
      </p:sp>
      <p:grpSp>
        <p:nvGrpSpPr>
          <p:cNvPr id="9" name="그룹 8"/>
          <p:cNvGrpSpPr/>
          <p:nvPr/>
        </p:nvGrpSpPr>
        <p:grpSpPr>
          <a:xfrm>
            <a:off x="447483" y="599393"/>
            <a:ext cx="5864400" cy="5158800"/>
            <a:chOff x="447483" y="599393"/>
            <a:chExt cx="5855248" cy="5158800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483" y="599393"/>
              <a:ext cx="5855248" cy="515880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39" t="4513" r="23179" b="3030"/>
            <a:stretch/>
          </p:blipFill>
          <p:spPr>
            <a:xfrm>
              <a:off x="3645074" y="599393"/>
              <a:ext cx="1520599" cy="997859"/>
            </a:xfrm>
            <a:prstGeom prst="rect">
              <a:avLst/>
            </a:prstGeom>
          </p:spPr>
        </p:pic>
        <p:pic>
          <p:nvPicPr>
            <p:cNvPr id="26" name="그림 2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19" t="1164" r="21949" b="5943"/>
            <a:stretch/>
          </p:blipFill>
          <p:spPr>
            <a:xfrm>
              <a:off x="1229356" y="630524"/>
              <a:ext cx="1413635" cy="997859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/>
        </p:nvSpPr>
        <p:spPr>
          <a:xfrm>
            <a:off x="6995804" y="5392962"/>
            <a:ext cx="510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r>
              <a:rPr lang="ko-KR" altLang="en-US" b="1" dirty="0"/>
              <a:t>미끄럼놀이를 하면 </a:t>
            </a:r>
            <a:r>
              <a:rPr lang="ko-KR" altLang="en-US" b="1" dirty="0" err="1"/>
              <a:t>친구랑</a:t>
            </a:r>
            <a:r>
              <a:rPr lang="ko-KR" altLang="en-US" b="1" dirty="0"/>
              <a:t> 부딪힐 </a:t>
            </a:r>
            <a:r>
              <a:rPr lang="ko-KR" altLang="en-US" b="1"/>
              <a:t>수 있어요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9815" y="2605032"/>
            <a:ext cx="5011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다양한 교구와 블록을 이용하여 놀이 활동해요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962248" y="4063227"/>
            <a:ext cx="4919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교구는 교구장에</a:t>
            </a:r>
            <a:r>
              <a:rPr lang="en-US" altLang="ko-KR" dirty="0"/>
              <a:t>,</a:t>
            </a:r>
            <a:r>
              <a:rPr lang="ko-KR" altLang="en-US" dirty="0"/>
              <a:t> 블록은 정리함에 넣어주세요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54681" y="5518715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서로 양보하며 안전하게 활동해요</a:t>
            </a:r>
            <a:r>
              <a:rPr lang="en-US" altLang="ko-KR" sz="2000" b="1" dirty="0"/>
              <a:t>.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56770" y="256900"/>
            <a:ext cx="36352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블록</a:t>
            </a: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놀이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00594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693027" y="3177871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93027" y="468066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2" name="그룹 11"/>
          <p:cNvGrpSpPr>
            <a:grpSpLocks noChangeAspect="1"/>
          </p:cNvGrpSpPr>
          <p:nvPr/>
        </p:nvGrpSpPr>
        <p:grpSpPr>
          <a:xfrm>
            <a:off x="563671" y="776174"/>
            <a:ext cx="5864400" cy="5158800"/>
            <a:chOff x="0" y="683886"/>
            <a:chExt cx="5307124" cy="5417300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83886"/>
              <a:ext cx="2755796" cy="318617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9" t="1518" r="37843" b="8036"/>
            <a:stretch/>
          </p:blipFill>
          <p:spPr>
            <a:xfrm>
              <a:off x="2700597" y="683886"/>
              <a:ext cx="2606527" cy="3186170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583" r="2297"/>
            <a:stretch/>
          </p:blipFill>
          <p:spPr>
            <a:xfrm>
              <a:off x="0" y="3830596"/>
              <a:ext cx="5296930" cy="2270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5316" y="2605032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도서실 약속을 알고 관심있는 주제의 책을</a:t>
            </a:r>
            <a:endParaRPr lang="en-US" altLang="ko-KR" dirty="0"/>
          </a:p>
          <a:p>
            <a:r>
              <a:rPr lang="ko-KR" altLang="en-US" dirty="0"/>
              <a:t>선택하여 읽어 보아요</a:t>
            </a:r>
            <a:r>
              <a:rPr lang="en-US" altLang="ko-KR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45316" y="4164893"/>
            <a:ext cx="515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pc="-150" dirty="0"/>
              <a:t>책을 읽고 난 후에는 흰둥이 책 수레에 정리해요</a:t>
            </a:r>
            <a:r>
              <a:rPr lang="en-US" altLang="ko-K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책을 소중히 사용해요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30182" y="5777322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도서실에서는 걸어 다녀요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193329" y="269546"/>
            <a:ext cx="2449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책 읽기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76095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68528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768528" y="500190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72" y="964277"/>
            <a:ext cx="5865343" cy="515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1047</TotalTime>
  <Words>91</Words>
  <Application>Microsoft Office PowerPoint</Application>
  <PresentationFormat>와이드스크린</PresentationFormat>
  <Paragraphs>30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142</cp:revision>
  <cp:lastPrinted>2020-03-13T00:36:54Z</cp:lastPrinted>
  <dcterms:created xsi:type="dcterms:W3CDTF">2018-03-23T07:52:42Z</dcterms:created>
  <dcterms:modified xsi:type="dcterms:W3CDTF">2020-08-14T00:39:36Z</dcterms:modified>
</cp:coreProperties>
</file>