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693400" cy="7569200"/>
  <p:notesSz cx="10693400" cy="7569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53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E97CD-62B2-4518-8651-313798DAFA67}" type="datetimeFigureOut">
              <a:rPr lang="ko-KR" altLang="en-US" smtClean="0"/>
              <a:t>2026-05-13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6150"/>
            <a:ext cx="3609975" cy="2554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69975" y="3643313"/>
            <a:ext cx="8553450" cy="29797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71897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6057900" y="71897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FF22E-7D8B-49D3-9EB1-5D9DB09261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8533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FF22E-7D8B-49D3-9EB1-5D9DB0926115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0795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6452"/>
            <a:ext cx="9094788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rgbClr val="70E347"/>
                </a:solidFill>
                <a:latin typeface="굴림"/>
                <a:cs typeface="굴림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8752"/>
            <a:ext cx="748982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70E347"/>
                </a:solidFill>
                <a:latin typeface="굴림"/>
                <a:cs typeface="굴림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70E347"/>
                </a:solidFill>
                <a:latin typeface="굴림"/>
                <a:cs typeface="굴림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70E347"/>
                </a:solidFill>
                <a:latin typeface="굴림"/>
                <a:cs typeface="굴림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3105" y="101930"/>
            <a:ext cx="7379970" cy="11473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rgbClr val="70E347"/>
                </a:solidFill>
                <a:latin typeface="굴림"/>
                <a:cs typeface="굴림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987" y="1740916"/>
            <a:ext cx="9629775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9356"/>
            <a:ext cx="3423920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116" y="1854707"/>
            <a:ext cx="5590032" cy="46923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42228" y="1717294"/>
            <a:ext cx="4725670" cy="2037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3520">
              <a:lnSpc>
                <a:spcPct val="100000"/>
              </a:lnSpc>
              <a:spcBef>
                <a:spcPts val="100"/>
              </a:spcBef>
            </a:pPr>
            <a:r>
              <a:rPr spc="-470" dirty="0">
                <a:solidFill>
                  <a:srgbClr val="FBB120"/>
                </a:solidFill>
              </a:rPr>
              <a:t>무지개마을 </a:t>
            </a:r>
            <a:r>
              <a:rPr spc="-455" dirty="0">
                <a:solidFill>
                  <a:srgbClr val="2DA711"/>
                </a:solidFill>
              </a:rPr>
              <a:t>사</a:t>
            </a:r>
            <a:r>
              <a:rPr spc="-470" dirty="0">
                <a:solidFill>
                  <a:srgbClr val="2DA711"/>
                </a:solidFill>
              </a:rPr>
              <a:t>전안</a:t>
            </a:r>
            <a:r>
              <a:rPr spc="-475" dirty="0">
                <a:solidFill>
                  <a:srgbClr val="2DA711"/>
                </a:solidFill>
              </a:rPr>
              <a:t>전교</a:t>
            </a:r>
            <a:r>
              <a:rPr spc="50" dirty="0">
                <a:solidFill>
                  <a:srgbClr val="2DA711"/>
                </a:solidFill>
              </a:rPr>
              <a:t>육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4029004"/>
            <a:ext cx="10697210" cy="3535045"/>
            <a:chOff x="0" y="4029004"/>
            <a:chExt cx="10697210" cy="35350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031992"/>
              <a:ext cx="10696955" cy="153161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4029011"/>
              <a:ext cx="10697210" cy="949960"/>
            </a:xfrm>
            <a:custGeom>
              <a:avLst/>
              <a:gdLst/>
              <a:ahLst/>
              <a:cxnLst/>
              <a:rect l="l" t="t" r="r" b="b"/>
              <a:pathLst>
                <a:path w="10697210" h="949960">
                  <a:moveTo>
                    <a:pt x="987590" y="502081"/>
                  </a:moveTo>
                  <a:lnTo>
                    <a:pt x="976820" y="456539"/>
                  </a:lnTo>
                  <a:lnTo>
                    <a:pt x="953897" y="412559"/>
                  </a:lnTo>
                  <a:lnTo>
                    <a:pt x="958126" y="406082"/>
                  </a:lnTo>
                  <a:lnTo>
                    <a:pt x="961821" y="399351"/>
                  </a:lnTo>
                  <a:lnTo>
                    <a:pt x="964971" y="392366"/>
                  </a:lnTo>
                  <a:lnTo>
                    <a:pt x="976782" y="350278"/>
                  </a:lnTo>
                  <a:lnTo>
                    <a:pt x="975487" y="308013"/>
                  </a:lnTo>
                  <a:lnTo>
                    <a:pt x="962088" y="267639"/>
                  </a:lnTo>
                  <a:lnTo>
                    <a:pt x="937602" y="231190"/>
                  </a:lnTo>
                  <a:lnTo>
                    <a:pt x="903033" y="200723"/>
                  </a:lnTo>
                  <a:lnTo>
                    <a:pt x="859383" y="178244"/>
                  </a:lnTo>
                  <a:lnTo>
                    <a:pt x="854760" y="152908"/>
                  </a:lnTo>
                  <a:lnTo>
                    <a:pt x="831316" y="106032"/>
                  </a:lnTo>
                  <a:lnTo>
                    <a:pt x="796467" y="73469"/>
                  </a:lnTo>
                  <a:lnTo>
                    <a:pt x="737273" y="43243"/>
                  </a:lnTo>
                  <a:lnTo>
                    <a:pt x="694423" y="36258"/>
                  </a:lnTo>
                  <a:lnTo>
                    <a:pt x="651319" y="38900"/>
                  </a:lnTo>
                  <a:lnTo>
                    <a:pt x="610235" y="51257"/>
                  </a:lnTo>
                  <a:lnTo>
                    <a:pt x="573455" y="73469"/>
                  </a:lnTo>
                  <a:lnTo>
                    <a:pt x="568083" y="66484"/>
                  </a:lnTo>
                  <a:lnTo>
                    <a:pt x="565543" y="63182"/>
                  </a:lnTo>
                  <a:lnTo>
                    <a:pt x="563587" y="60629"/>
                  </a:lnTo>
                  <a:lnTo>
                    <a:pt x="552196" y="48856"/>
                  </a:lnTo>
                  <a:lnTo>
                    <a:pt x="539394" y="38239"/>
                  </a:lnTo>
                  <a:lnTo>
                    <a:pt x="525310" y="28892"/>
                  </a:lnTo>
                  <a:lnTo>
                    <a:pt x="480568" y="10591"/>
                  </a:lnTo>
                  <a:lnTo>
                    <a:pt x="433705" y="5435"/>
                  </a:lnTo>
                  <a:lnTo>
                    <a:pt x="388162" y="12865"/>
                  </a:lnTo>
                  <a:lnTo>
                    <a:pt x="347421" y="32296"/>
                  </a:lnTo>
                  <a:lnTo>
                    <a:pt x="314934" y="63182"/>
                  </a:lnTo>
                  <a:lnTo>
                    <a:pt x="306019" y="54051"/>
                  </a:lnTo>
                  <a:lnTo>
                    <a:pt x="275323" y="30289"/>
                  </a:lnTo>
                  <a:lnTo>
                    <a:pt x="230619" y="9575"/>
                  </a:lnTo>
                  <a:lnTo>
                    <a:pt x="183299" y="0"/>
                  </a:lnTo>
                  <a:lnTo>
                    <a:pt x="135801" y="1244"/>
                  </a:lnTo>
                  <a:lnTo>
                    <a:pt x="90601" y="12966"/>
                  </a:lnTo>
                  <a:lnTo>
                    <a:pt x="50152" y="34823"/>
                  </a:lnTo>
                  <a:lnTo>
                    <a:pt x="16929" y="66484"/>
                  </a:lnTo>
                  <a:lnTo>
                    <a:pt x="0" y="56845"/>
                  </a:lnTo>
                  <a:lnTo>
                    <a:pt x="0" y="836053"/>
                  </a:lnTo>
                  <a:lnTo>
                    <a:pt x="10007" y="833183"/>
                  </a:lnTo>
                  <a:lnTo>
                    <a:pt x="31864" y="863790"/>
                  </a:lnTo>
                  <a:lnTo>
                    <a:pt x="59055" y="890638"/>
                  </a:lnTo>
                  <a:lnTo>
                    <a:pt x="90906" y="913180"/>
                  </a:lnTo>
                  <a:lnTo>
                    <a:pt x="126784" y="930846"/>
                  </a:lnTo>
                  <a:lnTo>
                    <a:pt x="172364" y="944562"/>
                  </a:lnTo>
                  <a:lnTo>
                    <a:pt x="218440" y="949947"/>
                  </a:lnTo>
                  <a:lnTo>
                    <a:pt x="263753" y="947407"/>
                  </a:lnTo>
                  <a:lnTo>
                    <a:pt x="307086" y="937361"/>
                  </a:lnTo>
                  <a:lnTo>
                    <a:pt x="347167" y="920203"/>
                  </a:lnTo>
                  <a:lnTo>
                    <a:pt x="382778" y="896353"/>
                  </a:lnTo>
                  <a:lnTo>
                    <a:pt x="412673" y="866190"/>
                  </a:lnTo>
                  <a:lnTo>
                    <a:pt x="433666" y="833183"/>
                  </a:lnTo>
                  <a:lnTo>
                    <a:pt x="435610" y="830135"/>
                  </a:lnTo>
                  <a:lnTo>
                    <a:pt x="483438" y="855878"/>
                  </a:lnTo>
                  <a:lnTo>
                    <a:pt x="537032" y="869505"/>
                  </a:lnTo>
                  <a:lnTo>
                    <a:pt x="591159" y="870191"/>
                  </a:lnTo>
                  <a:lnTo>
                    <a:pt x="641375" y="858824"/>
                  </a:lnTo>
                  <a:lnTo>
                    <a:pt x="685558" y="836815"/>
                  </a:lnTo>
                  <a:lnTo>
                    <a:pt x="693254" y="830135"/>
                  </a:lnTo>
                  <a:lnTo>
                    <a:pt x="721575" y="805573"/>
                  </a:lnTo>
                  <a:lnTo>
                    <a:pt x="747293" y="766508"/>
                  </a:lnTo>
                  <a:lnTo>
                    <a:pt x="760590" y="721042"/>
                  </a:lnTo>
                  <a:lnTo>
                    <a:pt x="790790" y="719328"/>
                  </a:lnTo>
                  <a:lnTo>
                    <a:pt x="848563" y="705827"/>
                  </a:lnTo>
                  <a:lnTo>
                    <a:pt x="918425" y="666191"/>
                  </a:lnTo>
                  <a:lnTo>
                    <a:pt x="951598" y="631253"/>
                  </a:lnTo>
                  <a:lnTo>
                    <a:pt x="974509" y="591134"/>
                  </a:lnTo>
                  <a:lnTo>
                    <a:pt x="986650" y="547509"/>
                  </a:lnTo>
                  <a:lnTo>
                    <a:pt x="987590" y="502081"/>
                  </a:lnTo>
                  <a:close/>
                </a:path>
                <a:path w="10697210" h="949960">
                  <a:moveTo>
                    <a:pt x="10696956" y="139471"/>
                  </a:moveTo>
                  <a:lnTo>
                    <a:pt x="10687558" y="144462"/>
                  </a:lnTo>
                  <a:lnTo>
                    <a:pt x="10679976" y="135191"/>
                  </a:lnTo>
                  <a:lnTo>
                    <a:pt x="10679252" y="134302"/>
                  </a:lnTo>
                  <a:lnTo>
                    <a:pt x="10678859" y="133819"/>
                  </a:lnTo>
                  <a:lnTo>
                    <a:pt x="10645140" y="107505"/>
                  </a:lnTo>
                  <a:lnTo>
                    <a:pt x="10595775" y="90030"/>
                  </a:lnTo>
                  <a:lnTo>
                    <a:pt x="10544823" y="89242"/>
                  </a:lnTo>
                  <a:lnTo>
                    <a:pt x="10498163" y="104279"/>
                  </a:lnTo>
                  <a:lnTo>
                    <a:pt x="10461752" y="134302"/>
                  </a:lnTo>
                  <a:lnTo>
                    <a:pt x="10453903" y="126809"/>
                  </a:lnTo>
                  <a:lnTo>
                    <a:pt x="10379608" y="87414"/>
                  </a:lnTo>
                  <a:lnTo>
                    <a:pt x="10329672" y="80822"/>
                  </a:lnTo>
                  <a:lnTo>
                    <a:pt x="10280879" y="86893"/>
                  </a:lnTo>
                  <a:lnTo>
                    <a:pt x="10236911" y="105181"/>
                  </a:lnTo>
                  <a:lnTo>
                    <a:pt x="10201529" y="135191"/>
                  </a:lnTo>
                  <a:lnTo>
                    <a:pt x="10172205" y="119329"/>
                  </a:lnTo>
                  <a:lnTo>
                    <a:pt x="10140544" y="107632"/>
                  </a:lnTo>
                  <a:lnTo>
                    <a:pt x="10107244" y="100342"/>
                  </a:lnTo>
                  <a:lnTo>
                    <a:pt x="10073005" y="97599"/>
                  </a:lnTo>
                  <a:lnTo>
                    <a:pt x="10018598" y="103060"/>
                  </a:lnTo>
                  <a:lnTo>
                    <a:pt x="9970198" y="119608"/>
                  </a:lnTo>
                  <a:lnTo>
                    <a:pt x="9929698" y="145669"/>
                  </a:lnTo>
                  <a:lnTo>
                    <a:pt x="9898977" y="179654"/>
                  </a:lnTo>
                  <a:lnTo>
                    <a:pt x="9879952" y="219964"/>
                  </a:lnTo>
                  <a:lnTo>
                    <a:pt x="9874504" y="264985"/>
                  </a:lnTo>
                  <a:lnTo>
                    <a:pt x="9873107" y="267284"/>
                  </a:lnTo>
                  <a:lnTo>
                    <a:pt x="9813290" y="276910"/>
                  </a:lnTo>
                  <a:lnTo>
                    <a:pt x="9766427" y="308165"/>
                  </a:lnTo>
                  <a:lnTo>
                    <a:pt x="9744456" y="346798"/>
                  </a:lnTo>
                  <a:lnTo>
                    <a:pt x="9742564" y="388696"/>
                  </a:lnTo>
                  <a:lnTo>
                    <a:pt x="9759836" y="428866"/>
                  </a:lnTo>
                  <a:lnTo>
                    <a:pt x="9795383" y="462343"/>
                  </a:lnTo>
                  <a:lnTo>
                    <a:pt x="9775749" y="479082"/>
                  </a:lnTo>
                  <a:lnTo>
                    <a:pt x="9761360" y="498856"/>
                  </a:lnTo>
                  <a:lnTo>
                    <a:pt x="9752609" y="520928"/>
                  </a:lnTo>
                  <a:lnTo>
                    <a:pt x="9749917" y="544512"/>
                  </a:lnTo>
                  <a:lnTo>
                    <a:pt x="9761233" y="587298"/>
                  </a:lnTo>
                  <a:lnTo>
                    <a:pt x="9790430" y="622769"/>
                  </a:lnTo>
                  <a:lnTo>
                    <a:pt x="9833140" y="647293"/>
                  </a:lnTo>
                  <a:lnTo>
                    <a:pt x="9885045" y="657288"/>
                  </a:lnTo>
                  <a:lnTo>
                    <a:pt x="9886315" y="659828"/>
                  </a:lnTo>
                  <a:lnTo>
                    <a:pt x="9911601" y="695706"/>
                  </a:lnTo>
                  <a:lnTo>
                    <a:pt x="9942830" y="725106"/>
                  </a:lnTo>
                  <a:lnTo>
                    <a:pt x="9979482" y="748779"/>
                  </a:lnTo>
                  <a:lnTo>
                    <a:pt x="10020325" y="766292"/>
                  </a:lnTo>
                  <a:lnTo>
                    <a:pt x="10064077" y="777214"/>
                  </a:lnTo>
                  <a:lnTo>
                    <a:pt x="10109492" y="781138"/>
                  </a:lnTo>
                  <a:lnTo>
                    <a:pt x="10155301" y="777621"/>
                  </a:lnTo>
                  <a:lnTo>
                    <a:pt x="10200259" y="766254"/>
                  </a:lnTo>
                  <a:lnTo>
                    <a:pt x="10219525" y="791565"/>
                  </a:lnTo>
                  <a:lnTo>
                    <a:pt x="10271392" y="832612"/>
                  </a:lnTo>
                  <a:lnTo>
                    <a:pt x="10348506" y="860018"/>
                  </a:lnTo>
                  <a:lnTo>
                    <a:pt x="10394429" y="863765"/>
                  </a:lnTo>
                  <a:lnTo>
                    <a:pt x="10439019" y="859129"/>
                  </a:lnTo>
                  <a:lnTo>
                    <a:pt x="10480675" y="846582"/>
                  </a:lnTo>
                  <a:lnTo>
                    <a:pt x="10517772" y="826630"/>
                  </a:lnTo>
                  <a:lnTo>
                    <a:pt x="10548709" y="799731"/>
                  </a:lnTo>
                  <a:lnTo>
                    <a:pt x="10571861" y="766381"/>
                  </a:lnTo>
                  <a:lnTo>
                    <a:pt x="10592067" y="778294"/>
                  </a:lnTo>
                  <a:lnTo>
                    <a:pt x="10613809" y="787844"/>
                  </a:lnTo>
                  <a:lnTo>
                    <a:pt x="10636771" y="794931"/>
                  </a:lnTo>
                  <a:lnTo>
                    <a:pt x="10660634" y="799401"/>
                  </a:lnTo>
                  <a:lnTo>
                    <a:pt x="10696956" y="800112"/>
                  </a:lnTo>
                  <a:lnTo>
                    <a:pt x="10696956" y="766381"/>
                  </a:lnTo>
                  <a:lnTo>
                    <a:pt x="10696956" y="766254"/>
                  </a:lnTo>
                  <a:lnTo>
                    <a:pt x="10696956" y="144462"/>
                  </a:lnTo>
                  <a:lnTo>
                    <a:pt x="10696956" y="139471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-12700" y="-12700"/>
            <a:ext cx="1784350" cy="1694814"/>
            <a:chOff x="-12700" y="-12700"/>
            <a:chExt cx="1784350" cy="1694814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758950" cy="1669414"/>
            </a:xfrm>
            <a:custGeom>
              <a:avLst/>
              <a:gdLst/>
              <a:ahLst/>
              <a:cxnLst/>
              <a:rect l="l" t="t" r="r" b="b"/>
              <a:pathLst>
                <a:path w="1758950" h="1669414">
                  <a:moveTo>
                    <a:pt x="932192" y="1100581"/>
                  </a:moveTo>
                  <a:lnTo>
                    <a:pt x="572414" y="1220596"/>
                  </a:lnTo>
                  <a:lnTo>
                    <a:pt x="911212" y="1669414"/>
                  </a:lnTo>
                  <a:lnTo>
                    <a:pt x="932192" y="1100581"/>
                  </a:lnTo>
                  <a:close/>
                </a:path>
                <a:path w="1758950" h="1669414">
                  <a:moveTo>
                    <a:pt x="0" y="1037300"/>
                  </a:moveTo>
                  <a:lnTo>
                    <a:pt x="0" y="1509293"/>
                  </a:lnTo>
                  <a:lnTo>
                    <a:pt x="321995" y="1202054"/>
                  </a:lnTo>
                  <a:lnTo>
                    <a:pt x="0" y="1037300"/>
                  </a:lnTo>
                  <a:close/>
                </a:path>
                <a:path w="1758950" h="1669414">
                  <a:moveTo>
                    <a:pt x="1041577" y="0"/>
                  </a:moveTo>
                  <a:lnTo>
                    <a:pt x="5680" y="0"/>
                  </a:lnTo>
                  <a:lnTo>
                    <a:pt x="0" y="7540"/>
                  </a:lnTo>
                  <a:lnTo>
                    <a:pt x="0" y="825769"/>
                  </a:lnTo>
                  <a:lnTo>
                    <a:pt x="3634" y="830661"/>
                  </a:lnTo>
                  <a:lnTo>
                    <a:pt x="32587" y="864491"/>
                  </a:lnTo>
                  <a:lnTo>
                    <a:pt x="64011" y="896414"/>
                  </a:lnTo>
                  <a:lnTo>
                    <a:pt x="97857" y="926281"/>
                  </a:lnTo>
                  <a:lnTo>
                    <a:pt x="134079" y="953939"/>
                  </a:lnTo>
                  <a:lnTo>
                    <a:pt x="172629" y="979239"/>
                  </a:lnTo>
                  <a:lnTo>
                    <a:pt x="213461" y="1002029"/>
                  </a:lnTo>
                  <a:lnTo>
                    <a:pt x="255819" y="1021823"/>
                  </a:lnTo>
                  <a:lnTo>
                    <a:pt x="298879" y="1038300"/>
                  </a:lnTo>
                  <a:lnTo>
                    <a:pt x="342493" y="1051511"/>
                  </a:lnTo>
                  <a:lnTo>
                    <a:pt x="386509" y="1061505"/>
                  </a:lnTo>
                  <a:lnTo>
                    <a:pt x="430777" y="1068331"/>
                  </a:lnTo>
                  <a:lnTo>
                    <a:pt x="475149" y="1072041"/>
                  </a:lnTo>
                  <a:lnTo>
                    <a:pt x="519473" y="1072684"/>
                  </a:lnTo>
                  <a:lnTo>
                    <a:pt x="563600" y="1070309"/>
                  </a:lnTo>
                  <a:lnTo>
                    <a:pt x="607380" y="1064966"/>
                  </a:lnTo>
                  <a:lnTo>
                    <a:pt x="650662" y="1056706"/>
                  </a:lnTo>
                  <a:lnTo>
                    <a:pt x="693297" y="1045579"/>
                  </a:lnTo>
                  <a:lnTo>
                    <a:pt x="735135" y="1031633"/>
                  </a:lnTo>
                  <a:lnTo>
                    <a:pt x="776026" y="1014919"/>
                  </a:lnTo>
                  <a:lnTo>
                    <a:pt x="815819" y="995487"/>
                  </a:lnTo>
                  <a:lnTo>
                    <a:pt x="854365" y="973386"/>
                  </a:lnTo>
                  <a:lnTo>
                    <a:pt x="891514" y="948667"/>
                  </a:lnTo>
                  <a:lnTo>
                    <a:pt x="927116" y="921379"/>
                  </a:lnTo>
                  <a:lnTo>
                    <a:pt x="961020" y="891572"/>
                  </a:lnTo>
                  <a:lnTo>
                    <a:pt x="993077" y="859296"/>
                  </a:lnTo>
                  <a:lnTo>
                    <a:pt x="1023137" y="824601"/>
                  </a:lnTo>
                  <a:lnTo>
                    <a:pt x="1051049" y="787537"/>
                  </a:lnTo>
                  <a:lnTo>
                    <a:pt x="1076664" y="748154"/>
                  </a:lnTo>
                  <a:lnTo>
                    <a:pt x="1099832" y="706500"/>
                  </a:lnTo>
                  <a:lnTo>
                    <a:pt x="1120077" y="663349"/>
                  </a:lnTo>
                  <a:lnTo>
                    <a:pt x="1137050" y="619540"/>
                  </a:lnTo>
                  <a:lnTo>
                    <a:pt x="1150800" y="575223"/>
                  </a:lnTo>
                  <a:lnTo>
                    <a:pt x="1161373" y="530549"/>
                  </a:lnTo>
                  <a:lnTo>
                    <a:pt x="1168816" y="485669"/>
                  </a:lnTo>
                  <a:lnTo>
                    <a:pt x="1173176" y="440734"/>
                  </a:lnTo>
                  <a:lnTo>
                    <a:pt x="1174501" y="395896"/>
                  </a:lnTo>
                  <a:lnTo>
                    <a:pt x="1172838" y="351304"/>
                  </a:lnTo>
                  <a:lnTo>
                    <a:pt x="1168234" y="307110"/>
                  </a:lnTo>
                  <a:lnTo>
                    <a:pt x="1160735" y="263466"/>
                  </a:lnTo>
                  <a:lnTo>
                    <a:pt x="1150390" y="220521"/>
                  </a:lnTo>
                  <a:lnTo>
                    <a:pt x="1137245" y="178426"/>
                  </a:lnTo>
                  <a:lnTo>
                    <a:pt x="1121348" y="137334"/>
                  </a:lnTo>
                  <a:lnTo>
                    <a:pt x="1102744" y="97394"/>
                  </a:lnTo>
                  <a:lnTo>
                    <a:pt x="1081483" y="58758"/>
                  </a:lnTo>
                  <a:lnTo>
                    <a:pt x="1057610" y="21576"/>
                  </a:lnTo>
                  <a:lnTo>
                    <a:pt x="1041577" y="0"/>
                  </a:lnTo>
                  <a:close/>
                </a:path>
                <a:path w="1758950" h="1669414">
                  <a:moveTo>
                    <a:pt x="1299464" y="593597"/>
                  </a:moveTo>
                  <a:lnTo>
                    <a:pt x="1124966" y="934465"/>
                  </a:lnTo>
                  <a:lnTo>
                    <a:pt x="1682242" y="1004696"/>
                  </a:lnTo>
                  <a:lnTo>
                    <a:pt x="1299464" y="593597"/>
                  </a:lnTo>
                  <a:close/>
                </a:path>
                <a:path w="1758950" h="1669414">
                  <a:moveTo>
                    <a:pt x="1758488" y="0"/>
                  </a:moveTo>
                  <a:lnTo>
                    <a:pt x="1215353" y="0"/>
                  </a:lnTo>
                  <a:lnTo>
                    <a:pt x="1321562" y="340105"/>
                  </a:lnTo>
                  <a:lnTo>
                    <a:pt x="1758488" y="0"/>
                  </a:lnTo>
                  <a:close/>
                </a:path>
              </a:pathLst>
            </a:custGeom>
            <a:solidFill>
              <a:srgbClr val="FBB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0"/>
              <a:ext cx="1758950" cy="1669414"/>
            </a:xfrm>
            <a:custGeom>
              <a:avLst/>
              <a:gdLst/>
              <a:ahLst/>
              <a:cxnLst/>
              <a:rect l="l" t="t" r="r" b="b"/>
              <a:pathLst>
                <a:path w="1758950" h="1669414">
                  <a:moveTo>
                    <a:pt x="1682242" y="1004696"/>
                  </a:moveTo>
                  <a:lnTo>
                    <a:pt x="1124966" y="934465"/>
                  </a:lnTo>
                  <a:lnTo>
                    <a:pt x="1299464" y="593597"/>
                  </a:lnTo>
                  <a:lnTo>
                    <a:pt x="1682242" y="1004696"/>
                  </a:lnTo>
                </a:path>
                <a:path w="1758950" h="1669414">
                  <a:moveTo>
                    <a:pt x="1758488" y="0"/>
                  </a:moveTo>
                  <a:lnTo>
                    <a:pt x="1321562" y="340105"/>
                  </a:lnTo>
                  <a:lnTo>
                    <a:pt x="1215353" y="0"/>
                  </a:lnTo>
                </a:path>
                <a:path w="1758950" h="1669414">
                  <a:moveTo>
                    <a:pt x="0" y="1037300"/>
                  </a:moveTo>
                  <a:lnTo>
                    <a:pt x="321995" y="1202054"/>
                  </a:lnTo>
                  <a:lnTo>
                    <a:pt x="0" y="1509293"/>
                  </a:lnTo>
                </a:path>
                <a:path w="1758950" h="1669414">
                  <a:moveTo>
                    <a:pt x="911212" y="1669414"/>
                  </a:moveTo>
                  <a:lnTo>
                    <a:pt x="572414" y="1220596"/>
                  </a:lnTo>
                  <a:lnTo>
                    <a:pt x="932192" y="1100581"/>
                  </a:lnTo>
                  <a:lnTo>
                    <a:pt x="911212" y="1669414"/>
                  </a:lnTo>
                </a:path>
                <a:path w="1758950" h="1669414">
                  <a:moveTo>
                    <a:pt x="0" y="7540"/>
                  </a:moveTo>
                  <a:lnTo>
                    <a:pt x="5680" y="0"/>
                  </a:lnTo>
                </a:path>
                <a:path w="1758950" h="1669414">
                  <a:moveTo>
                    <a:pt x="1041577" y="0"/>
                  </a:moveTo>
                  <a:lnTo>
                    <a:pt x="1081483" y="58758"/>
                  </a:lnTo>
                  <a:lnTo>
                    <a:pt x="1102744" y="97394"/>
                  </a:lnTo>
                  <a:lnTo>
                    <a:pt x="1121348" y="137334"/>
                  </a:lnTo>
                  <a:lnTo>
                    <a:pt x="1137245" y="178426"/>
                  </a:lnTo>
                  <a:lnTo>
                    <a:pt x="1150390" y="220521"/>
                  </a:lnTo>
                  <a:lnTo>
                    <a:pt x="1160735" y="263466"/>
                  </a:lnTo>
                  <a:lnTo>
                    <a:pt x="1168234" y="307110"/>
                  </a:lnTo>
                  <a:lnTo>
                    <a:pt x="1172838" y="351304"/>
                  </a:lnTo>
                  <a:lnTo>
                    <a:pt x="1174501" y="395896"/>
                  </a:lnTo>
                  <a:lnTo>
                    <a:pt x="1173176" y="440734"/>
                  </a:lnTo>
                  <a:lnTo>
                    <a:pt x="1168816" y="485669"/>
                  </a:lnTo>
                  <a:lnTo>
                    <a:pt x="1161373" y="530549"/>
                  </a:lnTo>
                  <a:lnTo>
                    <a:pt x="1150800" y="575223"/>
                  </a:lnTo>
                  <a:lnTo>
                    <a:pt x="1137050" y="619540"/>
                  </a:lnTo>
                  <a:lnTo>
                    <a:pt x="1120077" y="663349"/>
                  </a:lnTo>
                  <a:lnTo>
                    <a:pt x="1099832" y="706500"/>
                  </a:lnTo>
                  <a:lnTo>
                    <a:pt x="1076664" y="748154"/>
                  </a:lnTo>
                  <a:lnTo>
                    <a:pt x="1051049" y="787537"/>
                  </a:lnTo>
                  <a:lnTo>
                    <a:pt x="1023137" y="824601"/>
                  </a:lnTo>
                  <a:lnTo>
                    <a:pt x="993077" y="859296"/>
                  </a:lnTo>
                  <a:lnTo>
                    <a:pt x="961020" y="891572"/>
                  </a:lnTo>
                  <a:lnTo>
                    <a:pt x="927116" y="921379"/>
                  </a:lnTo>
                  <a:lnTo>
                    <a:pt x="891514" y="948667"/>
                  </a:lnTo>
                  <a:lnTo>
                    <a:pt x="854365" y="973386"/>
                  </a:lnTo>
                  <a:lnTo>
                    <a:pt x="815819" y="995487"/>
                  </a:lnTo>
                  <a:lnTo>
                    <a:pt x="776026" y="1014919"/>
                  </a:lnTo>
                  <a:lnTo>
                    <a:pt x="735135" y="1031633"/>
                  </a:lnTo>
                  <a:lnTo>
                    <a:pt x="693297" y="1045579"/>
                  </a:lnTo>
                  <a:lnTo>
                    <a:pt x="650662" y="1056706"/>
                  </a:lnTo>
                  <a:lnTo>
                    <a:pt x="607380" y="1064966"/>
                  </a:lnTo>
                  <a:lnTo>
                    <a:pt x="563600" y="1070309"/>
                  </a:lnTo>
                  <a:lnTo>
                    <a:pt x="519473" y="1072684"/>
                  </a:lnTo>
                  <a:lnTo>
                    <a:pt x="475149" y="1072041"/>
                  </a:lnTo>
                  <a:lnTo>
                    <a:pt x="430777" y="1068331"/>
                  </a:lnTo>
                  <a:lnTo>
                    <a:pt x="386509" y="1061505"/>
                  </a:lnTo>
                  <a:lnTo>
                    <a:pt x="342493" y="1051511"/>
                  </a:lnTo>
                  <a:lnTo>
                    <a:pt x="298879" y="1038300"/>
                  </a:lnTo>
                  <a:lnTo>
                    <a:pt x="255819" y="1021823"/>
                  </a:lnTo>
                  <a:lnTo>
                    <a:pt x="213461" y="1002029"/>
                  </a:lnTo>
                  <a:lnTo>
                    <a:pt x="172629" y="979239"/>
                  </a:lnTo>
                  <a:lnTo>
                    <a:pt x="134079" y="953939"/>
                  </a:lnTo>
                  <a:lnTo>
                    <a:pt x="97857" y="926281"/>
                  </a:lnTo>
                  <a:lnTo>
                    <a:pt x="64011" y="896414"/>
                  </a:lnTo>
                  <a:lnTo>
                    <a:pt x="32587" y="864491"/>
                  </a:lnTo>
                  <a:lnTo>
                    <a:pt x="3634" y="830661"/>
                  </a:lnTo>
                  <a:lnTo>
                    <a:pt x="0" y="825769"/>
                  </a:lnTo>
                </a:path>
              </a:pathLst>
            </a:custGeom>
            <a:ln w="25400">
              <a:solidFill>
                <a:srgbClr val="FBB1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9195ED31-EEC4-709E-A3E3-4C79E2FBC0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7285" y="156704"/>
            <a:ext cx="4802069" cy="6400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656" y="4306823"/>
            <a:ext cx="4620768" cy="2692908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0435" y="0"/>
            <a:ext cx="2636520" cy="17708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8828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100"/>
              </a:spcBef>
            </a:pPr>
            <a:r>
              <a:rPr spc="-150" dirty="0"/>
              <a:t>꿈이</a:t>
            </a:r>
            <a:r>
              <a:rPr spc="-730" dirty="0"/>
              <a:t> </a:t>
            </a:r>
            <a:r>
              <a:rPr spc="-375" dirty="0"/>
              <a:t>소방서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09180" y="3880865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굴림"/>
                <a:cs typeface="굴림"/>
              </a:rPr>
              <a:t>사진</a:t>
            </a:r>
            <a:endParaRPr sz="1800">
              <a:latin typeface="굴림"/>
              <a:cs typeface="굴림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83708" y="1510283"/>
            <a:ext cx="5074920" cy="578358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22808" y="5075254"/>
            <a:ext cx="3878579" cy="1683153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185"/>
              </a:spcBef>
              <a:buAutoNum type="arabicPeriod"/>
              <a:tabLst>
                <a:tab pos="213995" algn="l"/>
              </a:tabLst>
            </a:pPr>
            <a:r>
              <a:rPr sz="1800" b="1" spc="-30" dirty="0" err="1">
                <a:latin typeface="굴림"/>
                <a:cs typeface="굴림"/>
              </a:rPr>
              <a:t>소방차</a:t>
            </a:r>
            <a:r>
              <a:rPr lang="en-US" sz="1800" b="1" spc="-30" dirty="0">
                <a:latin typeface="굴림"/>
                <a:cs typeface="굴림"/>
              </a:rPr>
              <a:t> </a:t>
            </a:r>
            <a:r>
              <a:rPr lang="ko-KR" altLang="en-US" sz="1800" b="1" spc="-30" dirty="0">
                <a:latin typeface="굴림"/>
                <a:cs typeface="굴림"/>
              </a:rPr>
              <a:t>계</a:t>
            </a:r>
            <a:r>
              <a:rPr sz="1800" b="1" spc="-30" dirty="0">
                <a:latin typeface="굴림"/>
                <a:cs typeface="굴림"/>
              </a:rPr>
              <a:t>단</a:t>
            </a:r>
            <a:r>
              <a:rPr lang="ko-KR" altLang="en-US" sz="1800" b="1" spc="-30" dirty="0">
                <a:latin typeface="굴림"/>
                <a:cs typeface="굴림"/>
              </a:rPr>
              <a:t>을 </a:t>
            </a:r>
            <a:r>
              <a:rPr lang="ko-KR" altLang="en-US" sz="1800" b="1" spc="-30" dirty="0" err="1">
                <a:latin typeface="굴림"/>
                <a:cs typeface="굴림"/>
              </a:rPr>
              <a:t>조심히</a:t>
            </a:r>
            <a:r>
              <a:rPr lang="ko-KR" altLang="en-US" sz="1800" b="1" spc="-30" dirty="0">
                <a:latin typeface="굴림"/>
                <a:cs typeface="굴림"/>
              </a:rPr>
              <a:t> 이용해요</a:t>
            </a:r>
            <a:r>
              <a:rPr lang="en-US" altLang="ko-KR" sz="1800" b="1" spc="-30" dirty="0">
                <a:latin typeface="굴림"/>
                <a:cs typeface="굴림"/>
              </a:rPr>
              <a:t>.</a:t>
            </a:r>
            <a:endParaRPr sz="1800" dirty="0">
              <a:latin typeface="굴림"/>
              <a:cs typeface="굴림"/>
            </a:endParaRPr>
          </a:p>
          <a:p>
            <a:pPr marL="213360" indent="-201295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213995" algn="l"/>
              </a:tabLst>
            </a:pPr>
            <a:r>
              <a:rPr sz="1800" b="1" spc="-195" dirty="0" err="1">
                <a:latin typeface="굴림"/>
                <a:cs typeface="굴림"/>
              </a:rPr>
              <a:t>소방호스에걸려넘어지지않도록주의해요</a:t>
            </a:r>
            <a:r>
              <a:rPr sz="1800" b="1" spc="-195" dirty="0">
                <a:latin typeface="굴림"/>
                <a:cs typeface="굴림"/>
              </a:rPr>
              <a:t>.</a:t>
            </a:r>
            <a:endParaRPr sz="1800" dirty="0">
              <a:latin typeface="굴림"/>
              <a:cs typeface="굴림"/>
            </a:endParaRPr>
          </a:p>
          <a:p>
            <a:pPr marL="213360" indent="-201295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213995" algn="l"/>
              </a:tabLst>
            </a:pPr>
            <a:r>
              <a:rPr sz="1800" b="1" spc="-110" dirty="0">
                <a:solidFill>
                  <a:srgbClr val="FF0000"/>
                </a:solidFill>
                <a:latin typeface="굴림"/>
                <a:cs typeface="굴림"/>
              </a:rPr>
              <a:t>놀잇감과소방호스는제자리에정리해요.</a:t>
            </a:r>
            <a:endParaRPr sz="1800" dirty="0">
              <a:solidFill>
                <a:srgbClr val="FF0000"/>
              </a:solidFill>
              <a:latin typeface="굴림"/>
              <a:cs typeface="굴림"/>
            </a:endParaRPr>
          </a:p>
          <a:p>
            <a:pPr marL="213360" indent="-201295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213995" algn="l"/>
              </a:tabLst>
            </a:pPr>
            <a:r>
              <a:rPr sz="1800" b="1" spc="-100" dirty="0">
                <a:latin typeface="굴림"/>
                <a:cs typeface="굴림"/>
              </a:rPr>
              <a:t>소화기사용방법을알고,</a:t>
            </a:r>
            <a:r>
              <a:rPr sz="1800" b="1" spc="-370" dirty="0">
                <a:latin typeface="굴림"/>
                <a:cs typeface="굴림"/>
              </a:rPr>
              <a:t> </a:t>
            </a:r>
            <a:r>
              <a:rPr sz="1800" b="1" spc="-20" dirty="0" err="1">
                <a:latin typeface="굴림"/>
                <a:cs typeface="굴림"/>
              </a:rPr>
              <a:t>불을꺼요</a:t>
            </a:r>
            <a:r>
              <a:rPr lang="en-US" sz="1800" b="1" spc="-20" dirty="0">
                <a:latin typeface="굴림"/>
                <a:cs typeface="굴림"/>
              </a:rPr>
              <a:t>.</a:t>
            </a:r>
            <a:endParaRPr sz="1800" dirty="0">
              <a:latin typeface="굴림"/>
              <a:cs typeface="굴림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7989" y="2220976"/>
            <a:ext cx="397510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marR="169545" indent="650875">
              <a:lnSpc>
                <a:spcPct val="150100"/>
              </a:lnSpc>
              <a:spcBef>
                <a:spcPts val="100"/>
              </a:spcBef>
            </a:pPr>
            <a:r>
              <a:rPr sz="1800" b="1" spc="-185" dirty="0">
                <a:latin typeface="굴림"/>
                <a:cs typeface="굴림"/>
              </a:rPr>
              <a:t>여보세요!!</a:t>
            </a:r>
            <a:r>
              <a:rPr sz="1800" b="1" spc="-390" dirty="0">
                <a:latin typeface="굴림"/>
                <a:cs typeface="굴림"/>
              </a:rPr>
              <a:t> </a:t>
            </a:r>
            <a:r>
              <a:rPr sz="1800" b="1" spc="-10" dirty="0">
                <a:latin typeface="굴림"/>
                <a:cs typeface="굴림"/>
              </a:rPr>
              <a:t>불이났어요!! </a:t>
            </a:r>
            <a:r>
              <a:rPr sz="1800" b="1" spc="-110" dirty="0">
                <a:latin typeface="굴림"/>
                <a:cs typeface="굴림"/>
              </a:rPr>
              <a:t>공중전화기에서119로신고가들어오면</a:t>
            </a:r>
            <a:endParaRPr sz="1800">
              <a:latin typeface="굴림"/>
              <a:cs typeface="굴림"/>
            </a:endParaRPr>
          </a:p>
          <a:p>
            <a:pPr marL="483870" marR="5080" indent="-471805">
              <a:lnSpc>
                <a:spcPct val="150000"/>
              </a:lnSpc>
            </a:pPr>
            <a:r>
              <a:rPr sz="1800" b="1" spc="-75" dirty="0">
                <a:latin typeface="굴림"/>
                <a:cs typeface="굴림"/>
              </a:rPr>
              <a:t>소방관이되어화재현장에출동해불을끄고, </a:t>
            </a:r>
            <a:r>
              <a:rPr sz="1800" b="1" spc="-55" dirty="0">
                <a:latin typeface="굴림"/>
                <a:cs typeface="굴림"/>
              </a:rPr>
              <a:t>위험에처한사람들을구해주세요.</a:t>
            </a:r>
            <a:endParaRPr sz="1800">
              <a:latin typeface="굴림"/>
              <a:cs typeface="굴림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81244" y="1815083"/>
            <a:ext cx="4978146" cy="5453633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41754EE6-F361-4D99-91C9-AE8E2F6E17F6}"/>
              </a:ext>
            </a:extLst>
          </p:cNvPr>
          <p:cNvGrpSpPr/>
          <p:nvPr/>
        </p:nvGrpSpPr>
        <p:grpSpPr>
          <a:xfrm>
            <a:off x="295656" y="1484375"/>
            <a:ext cx="4620768" cy="2692908"/>
            <a:chOff x="295656" y="1484375"/>
            <a:chExt cx="4620768" cy="2692908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5656" y="1484375"/>
              <a:ext cx="4620768" cy="269290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D4B9E2E-2B0D-430D-A4C9-5DE4208A0D87}"/>
                </a:ext>
              </a:extLst>
            </p:cNvPr>
            <p:cNvSpPr txBox="1"/>
            <p:nvPr/>
          </p:nvSpPr>
          <p:spPr>
            <a:xfrm>
              <a:off x="393700" y="2336800"/>
              <a:ext cx="4419600" cy="14773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>
                  <a:latin typeface="굴림" panose="020B0600000101010101" pitchFamily="50" charset="-127"/>
                  <a:ea typeface="굴림" panose="020B0600000101010101" pitchFamily="50" charset="-127"/>
                </a:rPr>
                <a:t>여보세요</a:t>
              </a:r>
              <a:r>
                <a:rPr lang="en-US" altLang="ko-KR" b="1" dirty="0">
                  <a:latin typeface="굴림" panose="020B0600000101010101" pitchFamily="50" charset="-127"/>
                  <a:ea typeface="굴림" panose="020B0600000101010101" pitchFamily="50" charset="-127"/>
                </a:rPr>
                <a:t>!! </a:t>
              </a:r>
              <a:r>
                <a:rPr lang="ko-KR" altLang="en-US" b="1" dirty="0">
                  <a:latin typeface="굴림" panose="020B0600000101010101" pitchFamily="50" charset="-127"/>
                  <a:ea typeface="굴림" panose="020B0600000101010101" pitchFamily="50" charset="-127"/>
                </a:rPr>
                <a:t>불이 났어요</a:t>
              </a:r>
              <a:r>
                <a:rPr lang="en-US" altLang="ko-KR" b="1" dirty="0">
                  <a:latin typeface="굴림" panose="020B0600000101010101" pitchFamily="50" charset="-127"/>
                  <a:ea typeface="굴림" panose="020B0600000101010101" pitchFamily="50" charset="-127"/>
                </a:rPr>
                <a:t>!!</a:t>
              </a:r>
            </a:p>
            <a:p>
              <a:pPr algn="ctr"/>
              <a:r>
                <a:rPr lang="ko-KR" altLang="en-US" b="1" dirty="0">
                  <a:latin typeface="굴림" panose="020B0600000101010101" pitchFamily="50" charset="-127"/>
                  <a:ea typeface="굴림" panose="020B0600000101010101" pitchFamily="50" charset="-127"/>
                </a:rPr>
                <a:t>공중 전화기에서 </a:t>
              </a:r>
              <a:r>
                <a:rPr lang="en-US" altLang="ko-KR" b="1" dirty="0">
                  <a:latin typeface="굴림" panose="020B0600000101010101" pitchFamily="50" charset="-127"/>
                  <a:ea typeface="굴림" panose="020B0600000101010101" pitchFamily="50" charset="-127"/>
                </a:rPr>
                <a:t>119</a:t>
              </a:r>
              <a:r>
                <a:rPr lang="ko-KR" altLang="en-US" b="1" dirty="0">
                  <a:latin typeface="굴림" panose="020B0600000101010101" pitchFamily="50" charset="-127"/>
                  <a:ea typeface="굴림" panose="020B0600000101010101" pitchFamily="50" charset="-127"/>
                </a:rPr>
                <a:t>로 신고가 들어오면</a:t>
              </a:r>
              <a:endParaRPr lang="en-US" altLang="ko-KR" b="1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b="1" dirty="0">
                  <a:latin typeface="굴림" panose="020B0600000101010101" pitchFamily="50" charset="-127"/>
                  <a:ea typeface="굴림" panose="020B0600000101010101" pitchFamily="50" charset="-127"/>
                </a:rPr>
                <a:t>소방관이 되어 </a:t>
              </a:r>
              <a:endParaRPr lang="en-US" altLang="ko-KR" b="1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b="1" dirty="0">
                  <a:latin typeface="굴림" panose="020B0600000101010101" pitchFamily="50" charset="-127"/>
                  <a:ea typeface="굴림" panose="020B0600000101010101" pitchFamily="50" charset="-127"/>
                </a:rPr>
                <a:t>화재현장에 출동해 불을 끄고</a:t>
              </a:r>
              <a:r>
                <a:rPr lang="en-US" altLang="ko-KR" b="1" dirty="0">
                  <a:latin typeface="굴림" panose="020B0600000101010101" pitchFamily="50" charset="-127"/>
                  <a:ea typeface="굴림" panose="020B0600000101010101" pitchFamily="50" charset="-127"/>
                </a:rPr>
                <a:t>, </a:t>
              </a:r>
            </a:p>
            <a:p>
              <a:pPr algn="ctr"/>
              <a:r>
                <a:rPr lang="ko-KR" altLang="en-US" b="1" dirty="0">
                  <a:latin typeface="굴림" panose="020B0600000101010101" pitchFamily="50" charset="-127"/>
                  <a:ea typeface="굴림" panose="020B0600000101010101" pitchFamily="50" charset="-127"/>
                </a:rPr>
                <a:t>위험에 처한 사람들을 구해주세요</a:t>
              </a:r>
              <a:r>
                <a:rPr lang="en-US" altLang="ko-KR" b="1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ko-KR" altLang="en-US" b="1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pic>
        <p:nvPicPr>
          <p:cNvPr id="15" name="그림 14">
            <a:extLst>
              <a:ext uri="{FF2B5EF4-FFF2-40B4-BE49-F238E27FC236}">
                <a16:creationId xmlns:a16="http://schemas.microsoft.com/office/drawing/2014/main" id="{3A370F84-035C-4692-E672-1309626E79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393" y="4351712"/>
            <a:ext cx="4620768" cy="2692908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62543" y="82295"/>
            <a:ext cx="2519172" cy="16535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628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100"/>
              </a:spcBef>
            </a:pPr>
            <a:r>
              <a:rPr spc="-150" dirty="0"/>
              <a:t>누리</a:t>
            </a:r>
            <a:r>
              <a:rPr spc="-730" dirty="0"/>
              <a:t> </a:t>
            </a:r>
            <a:r>
              <a:rPr spc="-375" dirty="0"/>
              <a:t>경찰서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09180" y="3880865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굴림"/>
                <a:cs typeface="굴림"/>
              </a:rPr>
              <a:t>사진</a:t>
            </a:r>
            <a:endParaRPr sz="1800">
              <a:latin typeface="굴림"/>
              <a:cs typeface="굴림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47715" y="1751076"/>
            <a:ext cx="5074920" cy="578357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00061" y="5232400"/>
            <a:ext cx="4114318" cy="1124026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185"/>
              </a:spcBef>
              <a:buAutoNum type="arabicPeriod"/>
              <a:tabLst>
                <a:tab pos="213995" algn="l"/>
              </a:tabLst>
            </a:pPr>
            <a:r>
              <a:rPr sz="1800" b="1" spc="-145" dirty="0">
                <a:latin typeface="굴림"/>
                <a:cs typeface="굴림"/>
              </a:rPr>
              <a:t>경찰차를</a:t>
            </a:r>
            <a:r>
              <a:rPr sz="1800" b="1" spc="-80" dirty="0">
                <a:latin typeface="굴림"/>
                <a:cs typeface="굴림"/>
              </a:rPr>
              <a:t> </a:t>
            </a:r>
            <a:r>
              <a:rPr sz="1800" b="1" spc="-80" dirty="0" err="1">
                <a:latin typeface="굴림"/>
                <a:cs typeface="굴림"/>
              </a:rPr>
              <a:t>타고</a:t>
            </a:r>
            <a:r>
              <a:rPr sz="1800" b="1" spc="-70" dirty="0">
                <a:latin typeface="굴림"/>
                <a:cs typeface="굴림"/>
              </a:rPr>
              <a:t> </a:t>
            </a:r>
            <a:r>
              <a:rPr sz="1800" b="1" spc="-30" dirty="0" err="1">
                <a:latin typeface="굴림"/>
                <a:cs typeface="굴림"/>
              </a:rPr>
              <a:t>내릴</a:t>
            </a:r>
            <a:r>
              <a:rPr lang="en-US" sz="1800" b="1" spc="-30" dirty="0">
                <a:latin typeface="굴림"/>
                <a:cs typeface="굴림"/>
              </a:rPr>
              <a:t> </a:t>
            </a:r>
            <a:r>
              <a:rPr sz="1800" b="1" spc="-30" dirty="0">
                <a:latin typeface="굴림"/>
                <a:cs typeface="굴림"/>
              </a:rPr>
              <a:t>때</a:t>
            </a:r>
            <a:r>
              <a:rPr lang="en-US" sz="1800" b="1" spc="-30" dirty="0">
                <a:latin typeface="굴림"/>
                <a:cs typeface="굴림"/>
              </a:rPr>
              <a:t> </a:t>
            </a:r>
            <a:r>
              <a:rPr sz="1800" b="1" spc="-30" dirty="0" err="1">
                <a:latin typeface="굴림"/>
                <a:cs typeface="굴림"/>
              </a:rPr>
              <a:t>친구와</a:t>
            </a:r>
            <a:r>
              <a:rPr sz="1800" b="1" spc="-75" dirty="0">
                <a:latin typeface="굴림"/>
                <a:cs typeface="굴림"/>
              </a:rPr>
              <a:t> </a:t>
            </a:r>
            <a:r>
              <a:rPr sz="1800" b="1" spc="-120" dirty="0" err="1">
                <a:latin typeface="굴림"/>
                <a:cs typeface="굴림"/>
              </a:rPr>
              <a:t>부딪치</a:t>
            </a:r>
            <a:r>
              <a:rPr lang="ko-KR" altLang="en-US" sz="1800" b="1" spc="-120" dirty="0">
                <a:latin typeface="굴림"/>
                <a:cs typeface="굴림"/>
              </a:rPr>
              <a:t>지 </a:t>
            </a:r>
            <a:r>
              <a:rPr lang="ko-KR" altLang="en-US" sz="1800" b="1" spc="-120" dirty="0" err="1">
                <a:latin typeface="굴림"/>
                <a:cs typeface="굴림"/>
              </a:rPr>
              <a:t>않</a:t>
            </a:r>
            <a:r>
              <a:rPr sz="1800" b="1" spc="-140" dirty="0" err="1">
                <a:latin typeface="굴림"/>
                <a:cs typeface="굴림"/>
              </a:rPr>
              <a:t>도록</a:t>
            </a:r>
            <a:r>
              <a:rPr sz="1800" b="1" spc="-65" dirty="0">
                <a:latin typeface="굴림"/>
                <a:cs typeface="굴림"/>
              </a:rPr>
              <a:t> </a:t>
            </a:r>
            <a:r>
              <a:rPr sz="1800" b="1" spc="-10" dirty="0">
                <a:latin typeface="굴림"/>
                <a:cs typeface="굴림"/>
              </a:rPr>
              <a:t>조심해요.</a:t>
            </a:r>
            <a:endParaRPr sz="1800" dirty="0">
              <a:latin typeface="굴림"/>
              <a:cs typeface="굴림"/>
            </a:endParaRPr>
          </a:p>
          <a:p>
            <a:pPr marL="213360" indent="-201295">
              <a:lnSpc>
                <a:spcPct val="100000"/>
              </a:lnSpc>
              <a:spcBef>
                <a:spcPts val="1080"/>
              </a:spcBef>
              <a:buAutoNum type="arabicPeriod" startAt="2"/>
              <a:tabLst>
                <a:tab pos="213995" algn="l"/>
              </a:tabLst>
            </a:pPr>
            <a:r>
              <a:rPr sz="1800" b="1" spc="-160" dirty="0" err="1">
                <a:latin typeface="굴림"/>
                <a:cs typeface="굴림"/>
              </a:rPr>
              <a:t>놀잇감</a:t>
            </a:r>
            <a:r>
              <a:rPr lang="ko-KR" altLang="en-US" sz="1800" b="1" spc="-160" dirty="0">
                <a:latin typeface="굴림"/>
                <a:cs typeface="굴림"/>
              </a:rPr>
              <a:t>은</a:t>
            </a:r>
            <a:r>
              <a:rPr sz="1800" b="1" spc="-60" dirty="0">
                <a:latin typeface="굴림"/>
                <a:cs typeface="굴림"/>
              </a:rPr>
              <a:t> </a:t>
            </a:r>
            <a:r>
              <a:rPr sz="1800" b="1" spc="-160" dirty="0">
                <a:latin typeface="굴림"/>
                <a:cs typeface="굴림"/>
              </a:rPr>
              <a:t>제자리에</a:t>
            </a:r>
            <a:r>
              <a:rPr sz="1800" b="1" spc="-50" dirty="0">
                <a:latin typeface="굴림"/>
                <a:cs typeface="굴림"/>
              </a:rPr>
              <a:t> </a:t>
            </a:r>
            <a:r>
              <a:rPr sz="1800" b="1" spc="-20" dirty="0">
                <a:latin typeface="굴림"/>
                <a:cs typeface="굴림"/>
              </a:rPr>
              <a:t>정리해요.</a:t>
            </a:r>
            <a:endParaRPr sz="1800" dirty="0">
              <a:latin typeface="굴림"/>
              <a:cs typeface="굴림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0061" y="2407306"/>
            <a:ext cx="4312594" cy="12856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l">
              <a:lnSpc>
                <a:spcPct val="150000"/>
              </a:lnSpc>
              <a:spcBef>
                <a:spcPts val="105"/>
              </a:spcBef>
            </a:pPr>
            <a:r>
              <a:rPr sz="1800" b="1" spc="-125" dirty="0" err="1">
                <a:latin typeface="굴림"/>
                <a:cs typeface="굴림"/>
              </a:rPr>
              <a:t>사람들에게</a:t>
            </a:r>
            <a:r>
              <a:rPr lang="en-US" sz="1800" b="1" spc="-125" dirty="0">
                <a:latin typeface="굴림"/>
                <a:cs typeface="굴림"/>
              </a:rPr>
              <a:t> </a:t>
            </a:r>
            <a:r>
              <a:rPr sz="1800" b="1" spc="-125" dirty="0" err="1">
                <a:latin typeface="굴림"/>
                <a:cs typeface="굴림"/>
              </a:rPr>
              <a:t>도움을</a:t>
            </a:r>
            <a:r>
              <a:rPr lang="en-US" sz="1800" b="1" spc="-125" dirty="0">
                <a:latin typeface="굴림"/>
                <a:cs typeface="굴림"/>
              </a:rPr>
              <a:t> </a:t>
            </a:r>
            <a:r>
              <a:rPr sz="1800" b="1" spc="-125" dirty="0" err="1">
                <a:latin typeface="굴림"/>
                <a:cs typeface="굴림"/>
              </a:rPr>
              <a:t>주는</a:t>
            </a:r>
            <a:r>
              <a:rPr lang="en-US" sz="1800" b="1" spc="-125" dirty="0">
                <a:latin typeface="굴림"/>
                <a:cs typeface="굴림"/>
              </a:rPr>
              <a:t> </a:t>
            </a:r>
            <a:r>
              <a:rPr sz="1800" b="1" spc="-125" dirty="0" err="1">
                <a:latin typeface="굴림"/>
                <a:cs typeface="굴림"/>
              </a:rPr>
              <a:t>경찰관이</a:t>
            </a:r>
            <a:r>
              <a:rPr lang="en-US" sz="1800" b="1" spc="-125" dirty="0">
                <a:latin typeface="굴림"/>
                <a:cs typeface="굴림"/>
              </a:rPr>
              <a:t> </a:t>
            </a:r>
            <a:r>
              <a:rPr sz="1800" b="1" spc="-125" dirty="0" err="1">
                <a:latin typeface="굴림"/>
                <a:cs typeface="굴림"/>
              </a:rPr>
              <a:t>되어보아요</a:t>
            </a:r>
            <a:r>
              <a:rPr lang="en-US" sz="1800" b="1" spc="-125" dirty="0" err="1">
                <a:latin typeface="굴림"/>
                <a:cs typeface="굴림"/>
              </a:rPr>
              <a:t>.</a:t>
            </a:r>
            <a:r>
              <a:rPr sz="1800" b="1" spc="-185" dirty="0" err="1">
                <a:latin typeface="굴림"/>
                <a:cs typeface="굴림"/>
              </a:rPr>
              <a:t>공중</a:t>
            </a:r>
            <a:r>
              <a:rPr lang="en-US" sz="1800" b="1" spc="-185" dirty="0">
                <a:latin typeface="굴림"/>
                <a:cs typeface="굴림"/>
              </a:rPr>
              <a:t> </a:t>
            </a:r>
            <a:r>
              <a:rPr sz="1800" b="1" spc="-185" dirty="0" err="1">
                <a:latin typeface="굴림"/>
                <a:cs typeface="굴림"/>
              </a:rPr>
              <a:t>전화에서</a:t>
            </a:r>
            <a:r>
              <a:rPr sz="1800" b="1" spc="-30" dirty="0">
                <a:latin typeface="굴림"/>
                <a:cs typeface="굴림"/>
              </a:rPr>
              <a:t> </a:t>
            </a:r>
            <a:r>
              <a:rPr sz="1800" b="1" spc="-160" dirty="0">
                <a:latin typeface="굴림"/>
                <a:cs typeface="굴림"/>
              </a:rPr>
              <a:t>112로</a:t>
            </a:r>
            <a:r>
              <a:rPr sz="1800" b="1" spc="-40" dirty="0">
                <a:latin typeface="굴림"/>
                <a:cs typeface="굴림"/>
              </a:rPr>
              <a:t> </a:t>
            </a:r>
            <a:r>
              <a:rPr sz="1800" b="1" spc="-20" dirty="0" err="1">
                <a:latin typeface="굴림"/>
                <a:cs typeface="굴림"/>
              </a:rPr>
              <a:t>전화</a:t>
            </a:r>
            <a:r>
              <a:rPr lang="en-US" sz="1800" b="1" spc="-20" dirty="0">
                <a:latin typeface="굴림"/>
                <a:cs typeface="굴림"/>
              </a:rPr>
              <a:t> </a:t>
            </a:r>
            <a:r>
              <a:rPr sz="1800" b="1" spc="-20" dirty="0" err="1">
                <a:latin typeface="굴림"/>
                <a:cs typeface="굴림"/>
              </a:rPr>
              <a:t>신고가</a:t>
            </a:r>
            <a:r>
              <a:rPr lang="en-US" sz="1800" b="1" spc="-20" dirty="0">
                <a:latin typeface="굴림"/>
                <a:cs typeface="굴림"/>
              </a:rPr>
              <a:t> </a:t>
            </a:r>
            <a:r>
              <a:rPr sz="1800" b="1" spc="-20" dirty="0" err="1">
                <a:latin typeface="굴림"/>
                <a:cs typeface="굴림"/>
              </a:rPr>
              <a:t>들어오면</a:t>
            </a:r>
            <a:r>
              <a:rPr sz="1800" b="1" spc="-20" dirty="0">
                <a:latin typeface="굴림"/>
                <a:cs typeface="굴림"/>
              </a:rPr>
              <a:t> </a:t>
            </a:r>
            <a:r>
              <a:rPr lang="en-US" sz="1800" b="1" spc="-20" dirty="0">
                <a:latin typeface="굴림"/>
                <a:cs typeface="굴림"/>
              </a:rPr>
              <a:t> </a:t>
            </a:r>
          </a:p>
          <a:p>
            <a:pPr marL="12700" marR="5080" algn="l">
              <a:lnSpc>
                <a:spcPct val="150000"/>
              </a:lnSpc>
              <a:spcBef>
                <a:spcPts val="105"/>
              </a:spcBef>
            </a:pPr>
            <a:r>
              <a:rPr sz="1800" b="1" spc="-160" dirty="0" err="1">
                <a:latin typeface="굴림"/>
                <a:cs typeface="굴림"/>
              </a:rPr>
              <a:t>경찰차를</a:t>
            </a:r>
            <a:r>
              <a:rPr sz="1800" b="1" spc="-55" dirty="0">
                <a:latin typeface="굴림"/>
                <a:cs typeface="굴림"/>
              </a:rPr>
              <a:t> </a:t>
            </a:r>
            <a:r>
              <a:rPr sz="1800" b="1" spc="-20" dirty="0">
                <a:latin typeface="굴림"/>
                <a:cs typeface="굴림"/>
              </a:rPr>
              <a:t>타고출동~</a:t>
            </a:r>
            <a:endParaRPr sz="1800" dirty="0">
              <a:latin typeface="굴림"/>
              <a:cs typeface="굴림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5736" y="1411591"/>
            <a:ext cx="4358082" cy="276390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00700" y="2154869"/>
            <a:ext cx="4592574" cy="5311902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53FBC8CC-7841-C09F-2EC3-F26E910034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656" y="4306823"/>
            <a:ext cx="4620768" cy="2692908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62543" y="56387"/>
            <a:ext cx="2519172" cy="170687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628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100"/>
              </a:spcBef>
            </a:pPr>
            <a:r>
              <a:rPr spc="-325" dirty="0"/>
              <a:t>병원놀이</a:t>
            </a:r>
            <a:r>
              <a:rPr sz="5000" spc="-325" dirty="0"/>
              <a:t>(산부인과,치과)</a:t>
            </a:r>
            <a:endParaRPr sz="5000"/>
          </a:p>
        </p:txBody>
      </p:sp>
      <p:sp>
        <p:nvSpPr>
          <p:cNvPr id="4" name="object 4"/>
          <p:cNvSpPr txBox="1"/>
          <p:nvPr/>
        </p:nvSpPr>
        <p:spPr>
          <a:xfrm>
            <a:off x="7409180" y="3880865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굴림"/>
                <a:cs typeface="굴림"/>
              </a:rPr>
              <a:t>사진</a:t>
            </a:r>
            <a:endParaRPr sz="1800">
              <a:latin typeface="굴림"/>
              <a:cs typeface="굴림"/>
            </a:endParaRPr>
          </a:p>
        </p:txBody>
      </p: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47715" y="1751076"/>
            <a:ext cx="5074920" cy="578357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26464" y="5283200"/>
            <a:ext cx="4186835" cy="1264449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180"/>
              </a:spcBef>
              <a:buAutoNum type="arabicPeriod"/>
              <a:tabLst>
                <a:tab pos="213995" algn="l"/>
              </a:tabLst>
            </a:pPr>
            <a:r>
              <a:rPr sz="1800" b="1" spc="-80" dirty="0" err="1">
                <a:latin typeface="굴림"/>
                <a:cs typeface="굴림"/>
              </a:rPr>
              <a:t>초음파기기는제자리에정리해요</a:t>
            </a:r>
            <a:r>
              <a:rPr sz="1800" b="1" spc="-80" dirty="0">
                <a:latin typeface="굴림"/>
                <a:cs typeface="굴림"/>
              </a:rPr>
              <a:t>.</a:t>
            </a:r>
            <a:endParaRPr sz="1800" dirty="0">
              <a:latin typeface="굴림"/>
              <a:cs typeface="굴림"/>
            </a:endParaRPr>
          </a:p>
          <a:p>
            <a:pPr marL="213360" indent="-201295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213995" algn="l"/>
              </a:tabLst>
            </a:pPr>
            <a:r>
              <a:rPr sz="1800" b="1" spc="-80" dirty="0" err="1">
                <a:solidFill>
                  <a:srgbClr val="FF0000"/>
                </a:solidFill>
                <a:latin typeface="굴림"/>
                <a:cs typeface="굴림"/>
              </a:rPr>
              <a:t>치과</a:t>
            </a:r>
            <a:r>
              <a:rPr lang="en-US" sz="1800" b="1" spc="-80" dirty="0">
                <a:solidFill>
                  <a:srgbClr val="FF0000"/>
                </a:solidFill>
                <a:latin typeface="굴림"/>
                <a:cs typeface="굴림"/>
              </a:rPr>
              <a:t> </a:t>
            </a:r>
            <a:r>
              <a:rPr sz="1800" b="1" spc="-80" dirty="0" err="1">
                <a:solidFill>
                  <a:srgbClr val="FF0000"/>
                </a:solidFill>
                <a:latin typeface="굴림"/>
                <a:cs typeface="굴림"/>
              </a:rPr>
              <a:t>의자에</a:t>
            </a:r>
            <a:r>
              <a:rPr lang="en-US" sz="1800" b="1" spc="-80" dirty="0">
                <a:solidFill>
                  <a:srgbClr val="FF0000"/>
                </a:solidFill>
                <a:latin typeface="굴림"/>
                <a:cs typeface="굴림"/>
              </a:rPr>
              <a:t> </a:t>
            </a:r>
            <a:r>
              <a:rPr sz="1800" b="1" spc="-80" dirty="0" err="1">
                <a:solidFill>
                  <a:srgbClr val="FF0000"/>
                </a:solidFill>
                <a:latin typeface="굴림"/>
                <a:cs typeface="굴림"/>
              </a:rPr>
              <a:t>올라가고내려올</a:t>
            </a:r>
            <a:r>
              <a:rPr lang="en-US" sz="1800" b="1" spc="-80" dirty="0">
                <a:solidFill>
                  <a:srgbClr val="FF0000"/>
                </a:solidFill>
                <a:latin typeface="굴림"/>
                <a:cs typeface="굴림"/>
              </a:rPr>
              <a:t> </a:t>
            </a:r>
            <a:r>
              <a:rPr sz="1800" b="1" spc="-80" dirty="0">
                <a:solidFill>
                  <a:srgbClr val="FF0000"/>
                </a:solidFill>
                <a:latin typeface="굴림"/>
                <a:cs typeface="굴림"/>
              </a:rPr>
              <a:t>때</a:t>
            </a:r>
            <a:r>
              <a:rPr lang="en-US" sz="1800" b="1" spc="-80" dirty="0">
                <a:solidFill>
                  <a:srgbClr val="FF0000"/>
                </a:solidFill>
                <a:latin typeface="굴림"/>
                <a:cs typeface="굴림"/>
              </a:rPr>
              <a:t> </a:t>
            </a:r>
            <a:r>
              <a:rPr sz="1800" b="1" spc="-80" dirty="0" err="1">
                <a:solidFill>
                  <a:srgbClr val="FF0000"/>
                </a:solidFill>
                <a:latin typeface="굴림"/>
                <a:cs typeface="굴림"/>
              </a:rPr>
              <a:t>조심해요</a:t>
            </a:r>
            <a:r>
              <a:rPr lang="en-US" sz="1800" b="1" spc="-80" dirty="0">
                <a:solidFill>
                  <a:srgbClr val="FF0000"/>
                </a:solidFill>
                <a:latin typeface="굴림"/>
                <a:cs typeface="굴림"/>
              </a:rPr>
              <a:t>.</a:t>
            </a:r>
            <a:endParaRPr sz="1800" dirty="0">
              <a:solidFill>
                <a:srgbClr val="FF0000"/>
              </a:solidFill>
              <a:latin typeface="굴림"/>
              <a:cs typeface="굴림"/>
            </a:endParaRPr>
          </a:p>
          <a:p>
            <a:pPr marL="213360" indent="-201295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213995" algn="l"/>
              </a:tabLst>
            </a:pPr>
            <a:r>
              <a:rPr sz="1800" b="1" spc="-30" dirty="0" err="1">
                <a:solidFill>
                  <a:schemeClr val="tx1"/>
                </a:solidFill>
                <a:latin typeface="굴림"/>
                <a:cs typeface="굴림"/>
              </a:rPr>
              <a:t>유모차는한</a:t>
            </a:r>
            <a:r>
              <a:rPr lang="en-US" sz="1800" b="1" spc="-30" dirty="0">
                <a:solidFill>
                  <a:schemeClr val="tx1"/>
                </a:solidFill>
                <a:latin typeface="굴림"/>
                <a:cs typeface="굴림"/>
              </a:rPr>
              <a:t> </a:t>
            </a:r>
            <a:r>
              <a:rPr sz="1800" b="1" spc="-30" dirty="0" err="1">
                <a:solidFill>
                  <a:schemeClr val="tx1"/>
                </a:solidFill>
                <a:latin typeface="굴림"/>
                <a:cs typeface="굴림"/>
              </a:rPr>
              <a:t>명씩</a:t>
            </a:r>
            <a:r>
              <a:rPr lang="en-US" sz="1800" b="1" spc="-30" dirty="0">
                <a:solidFill>
                  <a:schemeClr val="tx1"/>
                </a:solidFill>
                <a:latin typeface="굴림"/>
                <a:cs typeface="굴림"/>
              </a:rPr>
              <a:t> </a:t>
            </a:r>
            <a:r>
              <a:rPr sz="1800" b="1" spc="-30" dirty="0" err="1">
                <a:solidFill>
                  <a:schemeClr val="tx1"/>
                </a:solidFill>
                <a:latin typeface="굴림"/>
                <a:cs typeface="굴림"/>
              </a:rPr>
              <a:t>사용해요</a:t>
            </a:r>
            <a:r>
              <a:rPr lang="en-US" sz="1800" b="1" spc="-30" dirty="0">
                <a:solidFill>
                  <a:schemeClr val="tx1"/>
                </a:solidFill>
                <a:latin typeface="굴림"/>
                <a:cs typeface="굴림"/>
              </a:rPr>
              <a:t>.</a:t>
            </a:r>
            <a:endParaRPr sz="1800" dirty="0">
              <a:solidFill>
                <a:schemeClr val="tx1"/>
              </a:solidFill>
              <a:latin typeface="굴림"/>
              <a:cs typeface="굴림"/>
            </a:endParaRPr>
          </a:p>
        </p:txBody>
      </p: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5656" y="1372325"/>
            <a:ext cx="4620768" cy="269290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22300" y="2413000"/>
            <a:ext cx="4023462" cy="1410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 marR="79375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굴림"/>
                <a:cs typeface="굴림"/>
              </a:rPr>
              <a:t>산부인과에서는</a:t>
            </a:r>
            <a:r>
              <a:rPr sz="1800" b="1" spc="-114" dirty="0">
                <a:latin typeface="굴림"/>
                <a:cs typeface="굴림"/>
              </a:rPr>
              <a:t> </a:t>
            </a:r>
            <a:r>
              <a:rPr sz="1800" b="1" dirty="0">
                <a:latin typeface="굴림"/>
                <a:cs typeface="굴림"/>
              </a:rPr>
              <a:t>초음파기기를</a:t>
            </a:r>
            <a:r>
              <a:rPr sz="1800" b="1" spc="-114" dirty="0">
                <a:latin typeface="굴림"/>
                <a:cs typeface="굴림"/>
              </a:rPr>
              <a:t> </a:t>
            </a:r>
            <a:r>
              <a:rPr sz="1800" b="1" spc="-25" dirty="0">
                <a:latin typeface="굴림"/>
                <a:cs typeface="굴림"/>
              </a:rPr>
              <a:t>이용해 </a:t>
            </a:r>
            <a:r>
              <a:rPr sz="1800" b="1" dirty="0">
                <a:latin typeface="굴림"/>
                <a:cs typeface="굴림"/>
              </a:rPr>
              <a:t>태아가</a:t>
            </a:r>
            <a:r>
              <a:rPr sz="1800" b="1" spc="-75" dirty="0">
                <a:latin typeface="굴림"/>
                <a:cs typeface="굴림"/>
              </a:rPr>
              <a:t> </a:t>
            </a:r>
            <a:r>
              <a:rPr sz="1800" b="1" dirty="0">
                <a:latin typeface="굴림"/>
                <a:cs typeface="굴림"/>
              </a:rPr>
              <a:t>자라는</a:t>
            </a:r>
            <a:r>
              <a:rPr sz="1800" b="1" spc="-75" dirty="0">
                <a:latin typeface="굴림"/>
                <a:cs typeface="굴림"/>
              </a:rPr>
              <a:t> </a:t>
            </a:r>
            <a:r>
              <a:rPr sz="1800" b="1" dirty="0">
                <a:latin typeface="굴림"/>
                <a:cs typeface="굴림"/>
              </a:rPr>
              <a:t>모습을</a:t>
            </a:r>
            <a:r>
              <a:rPr sz="1800" b="1" spc="-75" dirty="0">
                <a:latin typeface="굴림"/>
                <a:cs typeface="굴림"/>
              </a:rPr>
              <a:t> </a:t>
            </a:r>
            <a:r>
              <a:rPr sz="1800" b="1" dirty="0" err="1">
                <a:latin typeface="굴림"/>
                <a:cs typeface="굴림"/>
              </a:rPr>
              <a:t>관찰하고</a:t>
            </a:r>
            <a:r>
              <a:rPr sz="1800" b="1" spc="-75" dirty="0">
                <a:latin typeface="굴림"/>
                <a:cs typeface="굴림"/>
              </a:rPr>
              <a:t> </a:t>
            </a:r>
            <a:endParaRPr lang="en-US" sz="1800" b="1" spc="-75" dirty="0">
              <a:latin typeface="굴림"/>
              <a:cs typeface="굴림"/>
            </a:endParaRPr>
          </a:p>
          <a:p>
            <a:pPr marL="86995" marR="79375" algn="ctr">
              <a:lnSpc>
                <a:spcPct val="100000"/>
              </a:lnSpc>
              <a:spcBef>
                <a:spcPts val="100"/>
              </a:spcBef>
            </a:pPr>
            <a:r>
              <a:rPr sz="1800" b="1" spc="-25" dirty="0" err="1">
                <a:latin typeface="굴림"/>
                <a:cs typeface="굴림"/>
              </a:rPr>
              <a:t>아기</a:t>
            </a:r>
            <a:r>
              <a:rPr sz="1800" b="1" spc="-25" dirty="0">
                <a:latin typeface="굴림"/>
                <a:cs typeface="굴림"/>
              </a:rPr>
              <a:t> </a:t>
            </a:r>
            <a:r>
              <a:rPr sz="1800" b="1" dirty="0">
                <a:latin typeface="굴림"/>
                <a:cs typeface="굴림"/>
              </a:rPr>
              <a:t>돌보기</a:t>
            </a:r>
            <a:r>
              <a:rPr sz="1800" b="1" spc="-65" dirty="0">
                <a:latin typeface="굴림"/>
                <a:cs typeface="굴림"/>
              </a:rPr>
              <a:t> </a:t>
            </a:r>
            <a:r>
              <a:rPr sz="1800" b="1" dirty="0">
                <a:latin typeface="굴림"/>
                <a:cs typeface="굴림"/>
              </a:rPr>
              <a:t>체험을</a:t>
            </a:r>
            <a:r>
              <a:rPr sz="1800" b="1" spc="-65" dirty="0">
                <a:latin typeface="굴림"/>
                <a:cs typeface="굴림"/>
              </a:rPr>
              <a:t> </a:t>
            </a:r>
            <a:r>
              <a:rPr sz="1800" b="1" dirty="0">
                <a:latin typeface="굴림"/>
                <a:cs typeface="굴림"/>
              </a:rPr>
              <a:t>해</a:t>
            </a:r>
            <a:r>
              <a:rPr sz="1800" b="1" spc="-30" dirty="0">
                <a:latin typeface="굴림"/>
                <a:cs typeface="굴림"/>
              </a:rPr>
              <a:t> </a:t>
            </a:r>
            <a:r>
              <a:rPr sz="1800" b="1" spc="-25" dirty="0">
                <a:latin typeface="굴림"/>
                <a:cs typeface="굴림"/>
              </a:rPr>
              <a:t>보며,</a:t>
            </a:r>
            <a:endParaRPr sz="1800" dirty="0">
              <a:latin typeface="굴림"/>
              <a:cs typeface="굴림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latin typeface="굴림"/>
                <a:cs typeface="굴림"/>
              </a:rPr>
              <a:t>치과에서는</a:t>
            </a:r>
            <a:r>
              <a:rPr sz="1800" b="1" spc="-30" dirty="0">
                <a:latin typeface="굴림"/>
                <a:cs typeface="굴림"/>
              </a:rPr>
              <a:t> </a:t>
            </a:r>
            <a:r>
              <a:rPr sz="1800" b="1" dirty="0">
                <a:latin typeface="굴림"/>
                <a:cs typeface="굴림"/>
              </a:rPr>
              <a:t>충치</a:t>
            </a:r>
            <a:r>
              <a:rPr sz="1800" b="1" spc="-10" dirty="0">
                <a:latin typeface="굴림"/>
                <a:cs typeface="굴림"/>
              </a:rPr>
              <a:t> </a:t>
            </a:r>
            <a:r>
              <a:rPr sz="1800" b="1" dirty="0" err="1">
                <a:latin typeface="굴림"/>
                <a:cs typeface="굴림"/>
              </a:rPr>
              <a:t>치료와</a:t>
            </a:r>
            <a:r>
              <a:rPr sz="1800" b="1" spc="-30" dirty="0">
                <a:latin typeface="굴림"/>
                <a:cs typeface="굴림"/>
              </a:rPr>
              <a:t> </a:t>
            </a:r>
            <a:endParaRPr lang="en-US" sz="1800" b="1" spc="-30" dirty="0">
              <a:latin typeface="굴림"/>
              <a:cs typeface="굴림"/>
            </a:endParaRPr>
          </a:p>
          <a:p>
            <a:pPr algn="ctr">
              <a:lnSpc>
                <a:spcPct val="100000"/>
              </a:lnSpc>
            </a:pPr>
            <a:r>
              <a:rPr sz="1800" b="1" dirty="0" err="1">
                <a:latin typeface="굴림"/>
                <a:cs typeface="굴림"/>
              </a:rPr>
              <a:t>올바른</a:t>
            </a:r>
            <a:r>
              <a:rPr sz="1800" b="1" spc="-25" dirty="0">
                <a:latin typeface="굴림"/>
                <a:cs typeface="굴림"/>
              </a:rPr>
              <a:t> </a:t>
            </a:r>
            <a:r>
              <a:rPr sz="1800" b="1" spc="-25" dirty="0" err="1">
                <a:latin typeface="굴림"/>
                <a:cs typeface="굴림"/>
              </a:rPr>
              <a:t>이닦기</a:t>
            </a:r>
            <a:r>
              <a:rPr lang="en-US" sz="1800" b="1" spc="-25" dirty="0">
                <a:latin typeface="굴림"/>
                <a:cs typeface="굴림"/>
              </a:rPr>
              <a:t> </a:t>
            </a:r>
            <a:r>
              <a:rPr sz="1800" b="1" dirty="0" err="1">
                <a:latin typeface="굴림"/>
                <a:cs typeface="굴림"/>
              </a:rPr>
              <a:t>방법에</a:t>
            </a:r>
            <a:r>
              <a:rPr sz="1800" b="1" spc="-70" dirty="0">
                <a:latin typeface="굴림"/>
                <a:cs typeface="굴림"/>
              </a:rPr>
              <a:t> </a:t>
            </a:r>
            <a:r>
              <a:rPr sz="1800" b="1" dirty="0" err="1">
                <a:latin typeface="굴림"/>
                <a:cs typeface="굴림"/>
              </a:rPr>
              <a:t>대해</a:t>
            </a:r>
            <a:r>
              <a:rPr sz="1800" b="1" spc="-50" dirty="0">
                <a:latin typeface="굴림"/>
                <a:cs typeface="굴림"/>
              </a:rPr>
              <a:t> </a:t>
            </a:r>
            <a:r>
              <a:rPr sz="1800" b="1" spc="-10" dirty="0" err="1">
                <a:latin typeface="굴림"/>
                <a:cs typeface="굴림"/>
              </a:rPr>
              <a:t>알아</a:t>
            </a:r>
            <a:r>
              <a:rPr lang="ko-KR" altLang="en-US" sz="1800" b="1" spc="-10" dirty="0">
                <a:latin typeface="굴림"/>
                <a:cs typeface="굴림"/>
              </a:rPr>
              <a:t>봐요</a:t>
            </a:r>
            <a:r>
              <a:rPr lang="en-US" altLang="ko-KR" sz="1800" b="1" spc="-10" dirty="0">
                <a:latin typeface="굴림"/>
                <a:cs typeface="굴림"/>
              </a:rPr>
              <a:t>.</a:t>
            </a:r>
            <a:endParaRPr sz="1800" dirty="0">
              <a:latin typeface="굴림"/>
              <a:cs typeface="굴림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91555" y="2029967"/>
            <a:ext cx="4588002" cy="5311902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6800B785-9B80-0E50-463C-A7FC56F85FF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656" y="4306823"/>
            <a:ext cx="4620768" cy="269290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656" y="1484375"/>
            <a:ext cx="4620768" cy="2692908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60435" y="38099"/>
            <a:ext cx="2636520" cy="179984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776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100"/>
              </a:spcBef>
            </a:pPr>
            <a:r>
              <a:rPr spc="-215" dirty="0"/>
              <a:t>도로시</a:t>
            </a:r>
            <a:r>
              <a:rPr spc="-740" dirty="0"/>
              <a:t> </a:t>
            </a:r>
            <a:r>
              <a:rPr spc="-375" dirty="0"/>
              <a:t>미용실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09180" y="3880865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굴림"/>
                <a:cs typeface="굴림"/>
              </a:rPr>
              <a:t>사진</a:t>
            </a:r>
            <a:endParaRPr sz="1800">
              <a:latin typeface="굴림"/>
              <a:cs typeface="굴림"/>
            </a:endParaRPr>
          </a:p>
        </p:txBody>
      </p: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47715" y="1751076"/>
            <a:ext cx="5074920" cy="578357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26465" y="5134736"/>
            <a:ext cx="3874770" cy="1259319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13360" indent="-201295">
              <a:lnSpc>
                <a:spcPct val="100000"/>
              </a:lnSpc>
              <a:spcBef>
                <a:spcPts val="1180"/>
              </a:spcBef>
              <a:buAutoNum type="arabicPeriod"/>
              <a:tabLst>
                <a:tab pos="213995" algn="l"/>
              </a:tabLst>
            </a:pPr>
            <a:r>
              <a:rPr sz="1800" b="1" spc="-45" dirty="0" err="1">
                <a:latin typeface="굴림"/>
                <a:cs typeface="굴림"/>
              </a:rPr>
              <a:t>미용</a:t>
            </a:r>
            <a:r>
              <a:rPr lang="en-US" sz="1800" b="1" spc="-45" dirty="0">
                <a:latin typeface="굴림"/>
                <a:cs typeface="굴림"/>
              </a:rPr>
              <a:t> </a:t>
            </a:r>
            <a:r>
              <a:rPr sz="1800" b="1" spc="-45" dirty="0" err="1">
                <a:latin typeface="굴림"/>
                <a:cs typeface="굴림"/>
              </a:rPr>
              <a:t>도구를</a:t>
            </a:r>
            <a:r>
              <a:rPr lang="en-US" sz="1800" b="1" spc="-45" dirty="0">
                <a:latin typeface="굴림"/>
                <a:cs typeface="굴림"/>
              </a:rPr>
              <a:t> </a:t>
            </a:r>
            <a:r>
              <a:rPr sz="1800" b="1" spc="-45" dirty="0" err="1">
                <a:latin typeface="굴림"/>
                <a:cs typeface="굴림"/>
              </a:rPr>
              <a:t>조심해서</a:t>
            </a:r>
            <a:r>
              <a:rPr lang="en-US" sz="1800" b="1" spc="-45" dirty="0">
                <a:latin typeface="굴림"/>
                <a:cs typeface="굴림"/>
              </a:rPr>
              <a:t> </a:t>
            </a:r>
            <a:r>
              <a:rPr sz="1800" b="1" spc="-45" dirty="0" err="1">
                <a:latin typeface="굴림"/>
                <a:cs typeface="굴림"/>
              </a:rPr>
              <a:t>사용해요</a:t>
            </a:r>
            <a:r>
              <a:rPr sz="1800" b="1" spc="-45" dirty="0">
                <a:latin typeface="굴림"/>
                <a:cs typeface="굴림"/>
              </a:rPr>
              <a:t>.</a:t>
            </a:r>
            <a:endParaRPr sz="1800" dirty="0">
              <a:latin typeface="굴림"/>
              <a:cs typeface="굴림"/>
            </a:endParaRPr>
          </a:p>
          <a:p>
            <a:pPr marL="160020" marR="5080" indent="-147955">
              <a:lnSpc>
                <a:spcPct val="150000"/>
              </a:lnSpc>
              <a:buAutoNum type="arabicPeriod"/>
              <a:tabLst>
                <a:tab pos="213995" algn="l"/>
              </a:tabLst>
            </a:pPr>
            <a:r>
              <a:rPr sz="1800" b="1" spc="-45" dirty="0" err="1">
                <a:latin typeface="굴림"/>
                <a:cs typeface="굴림"/>
              </a:rPr>
              <a:t>드레스를</a:t>
            </a:r>
            <a:r>
              <a:rPr lang="en-US" sz="1800" b="1" spc="-45" dirty="0">
                <a:latin typeface="굴림"/>
                <a:cs typeface="굴림"/>
              </a:rPr>
              <a:t> </a:t>
            </a:r>
            <a:r>
              <a:rPr sz="1800" b="1" spc="-45" dirty="0" err="1">
                <a:latin typeface="굴림"/>
                <a:cs typeface="굴림"/>
              </a:rPr>
              <a:t>입은</a:t>
            </a:r>
            <a:r>
              <a:rPr lang="en-US" sz="1800" b="1" spc="-45" dirty="0">
                <a:latin typeface="굴림"/>
                <a:cs typeface="굴림"/>
              </a:rPr>
              <a:t> </a:t>
            </a:r>
            <a:r>
              <a:rPr sz="1800" b="1" spc="-45" dirty="0" err="1">
                <a:latin typeface="굴림"/>
                <a:cs typeface="굴림"/>
              </a:rPr>
              <a:t>후에는</a:t>
            </a:r>
            <a:r>
              <a:rPr lang="en-US" sz="1800" b="1" spc="-45" dirty="0">
                <a:latin typeface="굴림"/>
                <a:cs typeface="굴림"/>
              </a:rPr>
              <a:t> </a:t>
            </a:r>
            <a:r>
              <a:rPr sz="1800" b="1" spc="-90" dirty="0" err="1">
                <a:latin typeface="굴림"/>
                <a:cs typeface="굴림"/>
              </a:rPr>
              <a:t>치마가</a:t>
            </a:r>
            <a:r>
              <a:rPr lang="en-US" sz="1800" b="1" spc="-90" dirty="0">
                <a:latin typeface="굴림"/>
                <a:cs typeface="굴림"/>
              </a:rPr>
              <a:t> </a:t>
            </a:r>
            <a:r>
              <a:rPr sz="1800" b="1" spc="-90" dirty="0" err="1">
                <a:latin typeface="굴림"/>
                <a:cs typeface="굴림"/>
              </a:rPr>
              <a:t>발에</a:t>
            </a:r>
            <a:r>
              <a:rPr lang="en-US" sz="1800" b="1" spc="-90" dirty="0">
                <a:latin typeface="굴림"/>
                <a:cs typeface="굴림"/>
              </a:rPr>
              <a:t> </a:t>
            </a:r>
          </a:p>
          <a:p>
            <a:pPr marL="12065" marR="5080">
              <a:lnSpc>
                <a:spcPct val="150000"/>
              </a:lnSpc>
              <a:tabLst>
                <a:tab pos="213995" algn="l"/>
              </a:tabLst>
            </a:pPr>
            <a:r>
              <a:rPr lang="en-US" b="1" spc="-90" dirty="0">
                <a:latin typeface="굴림"/>
                <a:cs typeface="굴림"/>
              </a:rPr>
              <a:t>   </a:t>
            </a:r>
            <a:r>
              <a:rPr sz="1800" b="1" spc="-90" dirty="0" err="1">
                <a:latin typeface="굴림"/>
                <a:cs typeface="굴림"/>
              </a:rPr>
              <a:t>걸리지</a:t>
            </a:r>
            <a:r>
              <a:rPr lang="en-US" sz="1800" b="1" spc="-90" dirty="0">
                <a:latin typeface="굴림"/>
                <a:cs typeface="굴림"/>
              </a:rPr>
              <a:t> </a:t>
            </a:r>
            <a:r>
              <a:rPr sz="1800" b="1" spc="-90" dirty="0" err="1">
                <a:latin typeface="굴림"/>
                <a:cs typeface="굴림"/>
              </a:rPr>
              <a:t>않도록</a:t>
            </a:r>
            <a:r>
              <a:rPr lang="en-US" sz="1800" b="1" spc="-90" dirty="0">
                <a:latin typeface="굴림"/>
                <a:cs typeface="굴림"/>
              </a:rPr>
              <a:t> </a:t>
            </a:r>
            <a:r>
              <a:rPr lang="ko-KR" altLang="en-US" sz="1800" b="1" spc="-90" dirty="0">
                <a:latin typeface="굴림"/>
                <a:cs typeface="굴림"/>
              </a:rPr>
              <a:t>조심해요</a:t>
            </a:r>
            <a:r>
              <a:rPr lang="en-US" altLang="ko-KR" sz="1800" b="1" spc="-90" dirty="0">
                <a:latin typeface="굴림"/>
                <a:cs typeface="굴림"/>
              </a:rPr>
              <a:t>.</a:t>
            </a:r>
            <a:endParaRPr sz="1800" dirty="0">
              <a:latin typeface="굴림"/>
              <a:cs typeface="굴림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2373" y="2158365"/>
            <a:ext cx="3914140" cy="2103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079" marR="239395" algn="ctr">
              <a:lnSpc>
                <a:spcPct val="150000"/>
              </a:lnSpc>
              <a:spcBef>
                <a:spcPts val="100"/>
              </a:spcBef>
            </a:pPr>
            <a:r>
              <a:rPr sz="1800" b="1" spc="-100" dirty="0" err="1">
                <a:latin typeface="굴림"/>
                <a:cs typeface="굴림"/>
              </a:rPr>
              <a:t>미용실에서</a:t>
            </a:r>
            <a:r>
              <a:rPr lang="en-US" sz="1800" b="1" spc="-100" dirty="0">
                <a:latin typeface="굴림"/>
                <a:cs typeface="굴림"/>
              </a:rPr>
              <a:t> </a:t>
            </a:r>
            <a:r>
              <a:rPr sz="1800" b="1" spc="-100" dirty="0" err="1">
                <a:latin typeface="굴림"/>
                <a:cs typeface="굴림"/>
              </a:rPr>
              <a:t>다양한</a:t>
            </a:r>
            <a:r>
              <a:rPr lang="en-US" sz="1800" b="1" spc="-100" dirty="0">
                <a:latin typeface="굴림"/>
                <a:cs typeface="굴림"/>
              </a:rPr>
              <a:t> </a:t>
            </a:r>
            <a:r>
              <a:rPr sz="1800" b="1" spc="-100" dirty="0" err="1">
                <a:latin typeface="굴림"/>
                <a:cs typeface="굴림"/>
              </a:rPr>
              <a:t>미용도구를</a:t>
            </a:r>
            <a:r>
              <a:rPr lang="en-US" sz="1800" b="1" spc="-100" dirty="0">
                <a:latin typeface="굴림"/>
                <a:cs typeface="굴림"/>
              </a:rPr>
              <a:t> </a:t>
            </a:r>
            <a:r>
              <a:rPr sz="1800" b="1" spc="-100" dirty="0" err="1">
                <a:latin typeface="굴림"/>
                <a:cs typeface="굴림"/>
              </a:rPr>
              <a:t>사용해</a:t>
            </a:r>
            <a:r>
              <a:rPr sz="1800" b="1" spc="-100" dirty="0">
                <a:latin typeface="굴림"/>
                <a:cs typeface="굴림"/>
              </a:rPr>
              <a:t> </a:t>
            </a:r>
            <a:r>
              <a:rPr sz="1800" b="1" spc="-10" dirty="0" err="1">
                <a:latin typeface="굴림"/>
                <a:cs typeface="굴림"/>
              </a:rPr>
              <a:t>미용실놀이를</a:t>
            </a:r>
            <a:r>
              <a:rPr lang="en-US" sz="1800" b="1" spc="-10" dirty="0">
                <a:latin typeface="굴림"/>
                <a:cs typeface="굴림"/>
              </a:rPr>
              <a:t> </a:t>
            </a:r>
            <a:r>
              <a:rPr sz="1800" b="1" spc="-10" dirty="0" err="1">
                <a:latin typeface="굴림"/>
                <a:cs typeface="굴림"/>
              </a:rPr>
              <a:t>해요</a:t>
            </a:r>
            <a:r>
              <a:rPr sz="1800" b="1" spc="-10" dirty="0">
                <a:latin typeface="굴림"/>
                <a:cs typeface="굴림"/>
              </a:rPr>
              <a:t>.</a:t>
            </a:r>
            <a:endParaRPr lang="en-US" sz="1800" b="1" spc="-10" dirty="0">
              <a:latin typeface="굴림"/>
              <a:cs typeface="굴림"/>
            </a:endParaRPr>
          </a:p>
          <a:p>
            <a:pPr marL="259079" marR="239395" algn="ctr">
              <a:lnSpc>
                <a:spcPct val="150000"/>
              </a:lnSpc>
              <a:spcBef>
                <a:spcPts val="100"/>
              </a:spcBef>
            </a:pPr>
            <a:r>
              <a:rPr sz="1800" b="1" spc="-70" dirty="0" err="1">
                <a:latin typeface="굴림"/>
                <a:cs typeface="굴림"/>
              </a:rPr>
              <a:t>물소리나는</a:t>
            </a:r>
            <a:r>
              <a:rPr lang="en-US" sz="1800" b="1" spc="-70" dirty="0">
                <a:latin typeface="굴림"/>
                <a:cs typeface="굴림"/>
              </a:rPr>
              <a:t> </a:t>
            </a:r>
            <a:r>
              <a:rPr sz="1800" b="1" spc="-70" dirty="0" err="1">
                <a:latin typeface="굴림"/>
                <a:cs typeface="굴림"/>
              </a:rPr>
              <a:t>미용의자에</a:t>
            </a:r>
            <a:r>
              <a:rPr lang="en-US" sz="1800" b="1" spc="-70" dirty="0">
                <a:latin typeface="굴림"/>
                <a:cs typeface="굴림"/>
              </a:rPr>
              <a:t> </a:t>
            </a:r>
            <a:r>
              <a:rPr sz="1800" b="1" spc="-70" dirty="0" err="1">
                <a:latin typeface="굴림"/>
                <a:cs typeface="굴림"/>
              </a:rPr>
              <a:t>앉아</a:t>
            </a:r>
            <a:r>
              <a:rPr lang="en-US" sz="1800" b="1" spc="-70" dirty="0">
                <a:latin typeface="굴림"/>
                <a:cs typeface="굴림"/>
              </a:rPr>
              <a:t> </a:t>
            </a:r>
            <a:r>
              <a:rPr sz="1800" b="1" spc="-70" dirty="0" err="1">
                <a:latin typeface="굴림"/>
                <a:cs typeface="굴림"/>
              </a:rPr>
              <a:t>머리도</a:t>
            </a:r>
            <a:r>
              <a:rPr lang="en-US" sz="1800" b="1" spc="-70" dirty="0">
                <a:latin typeface="굴림"/>
                <a:cs typeface="굴림"/>
              </a:rPr>
              <a:t> </a:t>
            </a:r>
            <a:r>
              <a:rPr sz="1800" b="1" spc="-70" dirty="0" err="1">
                <a:latin typeface="굴림"/>
                <a:cs typeface="굴림"/>
              </a:rPr>
              <a:t>감고</a:t>
            </a:r>
            <a:r>
              <a:rPr lang="en-US" sz="1800" b="1" spc="-70" dirty="0">
                <a:latin typeface="굴림"/>
                <a:cs typeface="굴림"/>
              </a:rPr>
              <a:t> </a:t>
            </a:r>
            <a:r>
              <a:rPr sz="1800" b="1" spc="-65" dirty="0" err="1">
                <a:latin typeface="굴림"/>
                <a:cs typeface="굴림"/>
              </a:rPr>
              <a:t>여러가지</a:t>
            </a:r>
            <a:r>
              <a:rPr lang="en-US" sz="1800" b="1" spc="-65" dirty="0">
                <a:latin typeface="굴림"/>
                <a:cs typeface="굴림"/>
              </a:rPr>
              <a:t> </a:t>
            </a:r>
            <a:r>
              <a:rPr sz="1800" b="1" spc="-65" dirty="0" err="1">
                <a:latin typeface="굴림"/>
                <a:cs typeface="굴림"/>
              </a:rPr>
              <a:t>옷들을</a:t>
            </a:r>
            <a:r>
              <a:rPr lang="en-US" sz="1800" b="1" spc="-65" dirty="0">
                <a:latin typeface="굴림"/>
                <a:cs typeface="굴림"/>
              </a:rPr>
              <a:t> </a:t>
            </a:r>
            <a:r>
              <a:rPr sz="1800" b="1" spc="-65" dirty="0" err="1">
                <a:latin typeface="굴림"/>
                <a:cs typeface="굴림"/>
              </a:rPr>
              <a:t>입고</a:t>
            </a:r>
            <a:r>
              <a:rPr sz="1800" b="1" spc="-60" dirty="0">
                <a:latin typeface="굴림"/>
                <a:cs typeface="굴림"/>
              </a:rPr>
              <a:t> </a:t>
            </a:r>
            <a:r>
              <a:rPr sz="1800" b="1" spc="-100" dirty="0">
                <a:latin typeface="굴림"/>
                <a:cs typeface="굴림"/>
              </a:rPr>
              <a:t>나를</a:t>
            </a:r>
            <a:r>
              <a:rPr sz="1800" b="1" spc="-65" dirty="0">
                <a:latin typeface="굴림"/>
                <a:cs typeface="굴림"/>
              </a:rPr>
              <a:t> </a:t>
            </a:r>
            <a:r>
              <a:rPr sz="1800" b="1" spc="-10" dirty="0">
                <a:latin typeface="굴림"/>
                <a:cs typeface="굴림"/>
              </a:rPr>
              <a:t>꾸며봐요.</a:t>
            </a:r>
            <a:endParaRPr sz="1800" dirty="0">
              <a:latin typeface="굴림"/>
              <a:cs typeface="굴림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65647" y="2043683"/>
            <a:ext cx="4636770" cy="5301233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F770CE57-7B69-6059-50F3-ECFA96F743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656" y="4306823"/>
            <a:ext cx="4620768" cy="269290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656" y="1484375"/>
            <a:ext cx="4620768" cy="2692908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14716" y="0"/>
            <a:ext cx="2667000" cy="17708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결혼식장과</a:t>
            </a:r>
            <a:r>
              <a:rPr spc="-740" dirty="0"/>
              <a:t> </a:t>
            </a:r>
            <a:r>
              <a:rPr spc="-105" dirty="0"/>
              <a:t>레스토랑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09180" y="3880865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굴림"/>
                <a:cs typeface="굴림"/>
              </a:rPr>
              <a:t>사진</a:t>
            </a:r>
            <a:endParaRPr sz="1800">
              <a:latin typeface="굴림"/>
              <a:cs typeface="굴림"/>
            </a:endParaRPr>
          </a:p>
        </p:txBody>
      </p: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47715" y="1751076"/>
            <a:ext cx="5074920" cy="578357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26465" y="5238957"/>
            <a:ext cx="4034435" cy="847027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264160" indent="-251460">
              <a:lnSpc>
                <a:spcPct val="100000"/>
              </a:lnSpc>
              <a:spcBef>
                <a:spcPts val="1185"/>
              </a:spcBef>
              <a:buAutoNum type="arabicPeriod"/>
              <a:tabLst>
                <a:tab pos="264160" algn="l"/>
              </a:tabLst>
            </a:pPr>
            <a:r>
              <a:rPr sz="1800" b="1" spc="-70" dirty="0" err="1">
                <a:latin typeface="굴림"/>
                <a:cs typeface="굴림"/>
              </a:rPr>
              <a:t>의상을</a:t>
            </a:r>
            <a:r>
              <a:rPr lang="en-US" sz="1800" b="1" spc="-70" dirty="0">
                <a:latin typeface="굴림"/>
                <a:cs typeface="굴림"/>
              </a:rPr>
              <a:t> </a:t>
            </a:r>
            <a:r>
              <a:rPr sz="1800" b="1" spc="-70" dirty="0" err="1">
                <a:latin typeface="굴림"/>
                <a:cs typeface="굴림"/>
              </a:rPr>
              <a:t>입고</a:t>
            </a:r>
            <a:r>
              <a:rPr lang="en-US" sz="1800" b="1" spc="-70" dirty="0">
                <a:latin typeface="굴림"/>
                <a:cs typeface="굴림"/>
              </a:rPr>
              <a:t> </a:t>
            </a:r>
            <a:r>
              <a:rPr lang="ko-KR" altLang="en-US" sz="1800" b="1" spc="-70" dirty="0">
                <a:latin typeface="굴림"/>
                <a:cs typeface="굴림"/>
              </a:rPr>
              <a:t>천</a:t>
            </a:r>
            <a:r>
              <a:rPr sz="1800" b="1" spc="-70" dirty="0" err="1">
                <a:latin typeface="굴림"/>
                <a:cs typeface="굴림"/>
              </a:rPr>
              <a:t>천히</a:t>
            </a:r>
            <a:r>
              <a:rPr lang="en-US" sz="1800" b="1" spc="-70" dirty="0">
                <a:latin typeface="굴림"/>
                <a:cs typeface="굴림"/>
              </a:rPr>
              <a:t> </a:t>
            </a:r>
            <a:r>
              <a:rPr sz="1800" b="1" spc="-10" dirty="0" err="1">
                <a:latin typeface="굴림"/>
                <a:cs typeface="굴림"/>
              </a:rPr>
              <a:t>걸어다녀요</a:t>
            </a:r>
            <a:r>
              <a:rPr sz="1800" b="1" spc="-10" dirty="0">
                <a:latin typeface="굴림"/>
                <a:cs typeface="굴림"/>
              </a:rPr>
              <a:t>.</a:t>
            </a:r>
            <a:endParaRPr sz="1800" dirty="0">
              <a:latin typeface="굴림"/>
              <a:cs typeface="굴림"/>
            </a:endParaRPr>
          </a:p>
          <a:p>
            <a:pPr marL="213360" indent="-201295">
              <a:lnSpc>
                <a:spcPct val="100000"/>
              </a:lnSpc>
              <a:spcBef>
                <a:spcPts val="1080"/>
              </a:spcBef>
              <a:buAutoNum type="arabicPeriod" startAt="2"/>
              <a:tabLst>
                <a:tab pos="213995" algn="l"/>
              </a:tabLst>
            </a:pPr>
            <a:r>
              <a:rPr lang="en-US" sz="1800" b="1" spc="-35" dirty="0">
                <a:latin typeface="굴림"/>
                <a:cs typeface="굴림"/>
              </a:rPr>
              <a:t> </a:t>
            </a:r>
            <a:r>
              <a:rPr lang="ko-KR" altLang="en-US" sz="1800" b="1" spc="-35" dirty="0" err="1">
                <a:latin typeface="굴림"/>
                <a:cs typeface="굴림"/>
              </a:rPr>
              <a:t>놀잇감을</a:t>
            </a:r>
            <a:r>
              <a:rPr lang="ko-KR" altLang="en-US" sz="1800" b="1" spc="-35" dirty="0">
                <a:latin typeface="굴림"/>
                <a:cs typeface="굴림"/>
              </a:rPr>
              <a:t> </a:t>
            </a:r>
            <a:r>
              <a:rPr sz="1800" b="1" spc="-35" dirty="0" err="1">
                <a:latin typeface="굴림"/>
                <a:cs typeface="굴림"/>
              </a:rPr>
              <a:t>제자리에</a:t>
            </a:r>
            <a:r>
              <a:rPr lang="en-US" sz="1800" b="1" spc="-35" dirty="0">
                <a:latin typeface="굴림"/>
                <a:cs typeface="굴림"/>
              </a:rPr>
              <a:t> </a:t>
            </a:r>
            <a:r>
              <a:rPr sz="1800" b="1" spc="-35" dirty="0" err="1">
                <a:latin typeface="굴림"/>
                <a:cs typeface="굴림"/>
              </a:rPr>
              <a:t>정리해요</a:t>
            </a:r>
            <a:r>
              <a:rPr sz="1800" b="1" spc="-35" dirty="0">
                <a:latin typeface="굴림"/>
                <a:cs typeface="굴림"/>
              </a:rPr>
              <a:t>.</a:t>
            </a:r>
            <a:endParaRPr sz="1800" dirty="0">
              <a:latin typeface="굴림"/>
              <a:cs typeface="굴림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4877" y="2408301"/>
            <a:ext cx="34671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19685" indent="26034" algn="ctr">
              <a:lnSpc>
                <a:spcPct val="150000"/>
              </a:lnSpc>
              <a:spcBef>
                <a:spcPts val="100"/>
              </a:spcBef>
            </a:pPr>
            <a:r>
              <a:rPr sz="1800" b="1" spc="-100" dirty="0">
                <a:latin typeface="굴림"/>
                <a:cs typeface="굴림"/>
              </a:rPr>
              <a:t>딴~</a:t>
            </a:r>
            <a:r>
              <a:rPr sz="1800" b="1" spc="-445" dirty="0">
                <a:latin typeface="굴림"/>
                <a:cs typeface="굴림"/>
              </a:rPr>
              <a:t> </a:t>
            </a:r>
            <a:r>
              <a:rPr sz="1800" b="1" spc="-30" dirty="0" err="1">
                <a:latin typeface="굴림"/>
                <a:cs typeface="굴림"/>
              </a:rPr>
              <a:t>딴따단</a:t>
            </a:r>
            <a:r>
              <a:rPr sz="1800" b="1" spc="-30" dirty="0">
                <a:latin typeface="굴림"/>
                <a:cs typeface="굴림"/>
              </a:rPr>
              <a:t>~</a:t>
            </a:r>
            <a:r>
              <a:rPr lang="en-US" sz="1800" b="1" spc="-30" dirty="0">
                <a:latin typeface="굴림"/>
                <a:cs typeface="굴림"/>
              </a:rPr>
              <a:t> </a:t>
            </a:r>
            <a:r>
              <a:rPr sz="1800" b="1" spc="-30" dirty="0" err="1">
                <a:latin typeface="굴림"/>
                <a:cs typeface="굴림"/>
              </a:rPr>
              <a:t>오늘은</a:t>
            </a:r>
            <a:r>
              <a:rPr lang="en-US" sz="1800" b="1" spc="-30" dirty="0">
                <a:latin typeface="굴림"/>
                <a:cs typeface="굴림"/>
              </a:rPr>
              <a:t> </a:t>
            </a:r>
            <a:r>
              <a:rPr sz="1800" b="1" spc="-30" dirty="0" err="1">
                <a:latin typeface="굴림"/>
                <a:cs typeface="굴림"/>
              </a:rPr>
              <a:t>결혼하는</a:t>
            </a:r>
            <a:r>
              <a:rPr lang="en-US" sz="1800" b="1" spc="-30" dirty="0">
                <a:latin typeface="굴림"/>
                <a:cs typeface="굴림"/>
              </a:rPr>
              <a:t> </a:t>
            </a:r>
            <a:r>
              <a:rPr sz="1800" b="1" spc="-30" dirty="0">
                <a:latin typeface="굴림"/>
                <a:cs typeface="굴림"/>
              </a:rPr>
              <a:t>날! </a:t>
            </a:r>
            <a:r>
              <a:rPr sz="1800" b="1" spc="-120" dirty="0" err="1">
                <a:latin typeface="굴림"/>
                <a:cs typeface="굴림"/>
              </a:rPr>
              <a:t>신랑,신부가되어</a:t>
            </a:r>
            <a:r>
              <a:rPr lang="en-US" sz="1800" b="1" spc="-120" dirty="0">
                <a:latin typeface="굴림"/>
                <a:cs typeface="굴림"/>
              </a:rPr>
              <a:t> </a:t>
            </a:r>
            <a:r>
              <a:rPr sz="1800" b="1" spc="-120" dirty="0" err="1">
                <a:latin typeface="굴림"/>
                <a:cs typeface="굴림"/>
              </a:rPr>
              <a:t>결혼식을</a:t>
            </a:r>
            <a:r>
              <a:rPr lang="en-US" sz="1800" b="1" spc="-120" dirty="0">
                <a:latin typeface="굴림"/>
                <a:cs typeface="굴림"/>
              </a:rPr>
              <a:t> </a:t>
            </a:r>
            <a:r>
              <a:rPr sz="1800" b="1" spc="-120" dirty="0" err="1">
                <a:latin typeface="굴림"/>
                <a:cs typeface="굴림"/>
              </a:rPr>
              <a:t>체험해보고</a:t>
            </a:r>
            <a:r>
              <a:rPr sz="1800" b="1" spc="-120" dirty="0">
                <a:latin typeface="굴림"/>
                <a:cs typeface="굴림"/>
              </a:rPr>
              <a:t> </a:t>
            </a:r>
            <a:r>
              <a:rPr sz="1800" b="1" spc="-65" dirty="0" err="1">
                <a:latin typeface="굴림"/>
                <a:cs typeface="굴림"/>
              </a:rPr>
              <a:t>키오스크에서</a:t>
            </a:r>
            <a:r>
              <a:rPr lang="en-US" sz="1800" b="1" spc="-65" dirty="0">
                <a:latin typeface="굴림"/>
                <a:cs typeface="굴림"/>
              </a:rPr>
              <a:t> </a:t>
            </a:r>
            <a:r>
              <a:rPr sz="1800" b="1" spc="-65" dirty="0" err="1">
                <a:latin typeface="굴림"/>
                <a:cs typeface="굴림"/>
              </a:rPr>
              <a:t>음식도</a:t>
            </a:r>
            <a:r>
              <a:rPr lang="en-US" sz="1800" b="1" spc="-65" dirty="0">
                <a:latin typeface="굴림"/>
                <a:cs typeface="굴림"/>
              </a:rPr>
              <a:t> </a:t>
            </a:r>
            <a:r>
              <a:rPr sz="1800" b="1" spc="-65" dirty="0" err="1">
                <a:latin typeface="굴림"/>
                <a:cs typeface="굴림"/>
              </a:rPr>
              <a:t>주문해</a:t>
            </a:r>
            <a:r>
              <a:rPr lang="en-US" sz="1800" b="1" spc="-65" dirty="0">
                <a:latin typeface="굴림"/>
                <a:cs typeface="굴림"/>
              </a:rPr>
              <a:t> </a:t>
            </a:r>
            <a:r>
              <a:rPr sz="1800" b="1" spc="-65" dirty="0" err="1">
                <a:latin typeface="굴림"/>
                <a:cs typeface="굴림"/>
              </a:rPr>
              <a:t>보세요</a:t>
            </a:r>
            <a:r>
              <a:rPr sz="1800" b="1" spc="-65" dirty="0">
                <a:latin typeface="굴림"/>
                <a:cs typeface="굴림"/>
              </a:rPr>
              <a:t>.</a:t>
            </a:r>
            <a:endParaRPr sz="1800" dirty="0">
              <a:latin typeface="굴림"/>
              <a:cs typeface="굴림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14415" y="2029967"/>
            <a:ext cx="4621530" cy="531190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38FEF0E0-0B38-F231-AE20-3AEA9A480D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656" y="4306823"/>
            <a:ext cx="4620768" cy="269290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656" y="1484375"/>
            <a:ext cx="4620768" cy="2692908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05216" y="27431"/>
            <a:ext cx="2491739" cy="17465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8828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허수아비마트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09180" y="3880865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굴림"/>
                <a:cs typeface="굴림"/>
              </a:rPr>
              <a:t>사진</a:t>
            </a:r>
            <a:endParaRPr sz="1800">
              <a:latin typeface="굴림"/>
              <a:cs typeface="굴림"/>
            </a:endParaRPr>
          </a:p>
        </p:txBody>
      </p: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47715" y="1751076"/>
            <a:ext cx="5074920" cy="578357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50265" y="5054600"/>
            <a:ext cx="4279900" cy="1648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244" indent="201295">
              <a:lnSpc>
                <a:spcPct val="150000"/>
              </a:lnSpc>
              <a:spcBef>
                <a:spcPts val="100"/>
              </a:spcBef>
              <a:buAutoNum type="arabicPeriod"/>
              <a:tabLst>
                <a:tab pos="213995" algn="l"/>
                <a:tab pos="2543810" algn="l"/>
              </a:tabLst>
            </a:pPr>
            <a:r>
              <a:rPr lang="en-US" sz="1800" b="1" spc="-140" dirty="0">
                <a:latin typeface="굴림"/>
                <a:cs typeface="굴림"/>
              </a:rPr>
              <a:t> </a:t>
            </a:r>
            <a:r>
              <a:rPr sz="1800" b="1" spc="-140" dirty="0" err="1">
                <a:latin typeface="굴림"/>
                <a:cs typeface="굴림"/>
              </a:rPr>
              <a:t>물건에</a:t>
            </a:r>
            <a:r>
              <a:rPr sz="1800" b="1" spc="-55" dirty="0">
                <a:latin typeface="굴림"/>
                <a:cs typeface="굴림"/>
              </a:rPr>
              <a:t> </a:t>
            </a:r>
            <a:r>
              <a:rPr sz="1800" b="1" spc="-10" dirty="0">
                <a:latin typeface="굴림"/>
                <a:cs typeface="굴림"/>
              </a:rPr>
              <a:t>바코드리더기를</a:t>
            </a:r>
            <a:r>
              <a:rPr sz="1800" b="1" dirty="0">
                <a:latin typeface="굴림"/>
                <a:cs typeface="굴림"/>
              </a:rPr>
              <a:t>	</a:t>
            </a:r>
            <a:r>
              <a:rPr sz="1800" b="1" dirty="0" err="1">
                <a:latin typeface="굴림"/>
                <a:cs typeface="굴림"/>
              </a:rPr>
              <a:t>읽힌</a:t>
            </a:r>
            <a:r>
              <a:rPr lang="en-US" sz="1800" b="1" dirty="0">
                <a:latin typeface="굴림"/>
                <a:cs typeface="굴림"/>
              </a:rPr>
              <a:t> </a:t>
            </a:r>
            <a:r>
              <a:rPr sz="1800" b="1" dirty="0">
                <a:latin typeface="굴림"/>
                <a:cs typeface="굴림"/>
              </a:rPr>
              <a:t>후</a:t>
            </a:r>
            <a:r>
              <a:rPr sz="1800" b="1" spc="-85" dirty="0">
                <a:latin typeface="굴림"/>
                <a:cs typeface="굴림"/>
              </a:rPr>
              <a:t> </a:t>
            </a:r>
            <a:endParaRPr lang="en-US" sz="1800" b="1" spc="-85" dirty="0">
              <a:latin typeface="굴림"/>
              <a:cs typeface="굴림"/>
            </a:endParaRPr>
          </a:p>
          <a:p>
            <a:pPr marL="12700" marR="55244">
              <a:lnSpc>
                <a:spcPct val="150000"/>
              </a:lnSpc>
              <a:spcBef>
                <a:spcPts val="100"/>
              </a:spcBef>
              <a:tabLst>
                <a:tab pos="213995" algn="l"/>
                <a:tab pos="2543810" algn="l"/>
              </a:tabLst>
            </a:pPr>
            <a:r>
              <a:rPr lang="en-US" b="1" spc="-85" dirty="0">
                <a:latin typeface="굴림"/>
                <a:cs typeface="굴림"/>
              </a:rPr>
              <a:t>    </a:t>
            </a:r>
            <a:r>
              <a:rPr sz="1800" b="1" spc="-20" dirty="0" err="1">
                <a:latin typeface="굴림"/>
                <a:cs typeface="굴림"/>
              </a:rPr>
              <a:t>모니터의</a:t>
            </a:r>
            <a:r>
              <a:rPr sz="1800" b="1" spc="-20" dirty="0">
                <a:latin typeface="굴림"/>
                <a:cs typeface="굴림"/>
              </a:rPr>
              <a:t> </a:t>
            </a:r>
            <a:r>
              <a:rPr sz="1800" b="1" spc="-95" dirty="0" err="1">
                <a:latin typeface="굴림"/>
                <a:cs typeface="굴림"/>
              </a:rPr>
              <a:t>손가락</a:t>
            </a:r>
            <a:r>
              <a:rPr lang="en-US" sz="1800" b="1" spc="-95" dirty="0">
                <a:latin typeface="굴림"/>
                <a:cs typeface="굴림"/>
              </a:rPr>
              <a:t> </a:t>
            </a:r>
            <a:r>
              <a:rPr sz="1800" b="1" spc="-95" dirty="0" err="1">
                <a:latin typeface="굴림"/>
                <a:cs typeface="굴림"/>
              </a:rPr>
              <a:t>모양을</a:t>
            </a:r>
            <a:r>
              <a:rPr lang="en-US" sz="1800" b="1" spc="-95" dirty="0">
                <a:latin typeface="굴림"/>
                <a:cs typeface="굴림"/>
              </a:rPr>
              <a:t> </a:t>
            </a:r>
            <a:r>
              <a:rPr sz="1800" b="1" spc="-95" dirty="0" err="1">
                <a:latin typeface="굴림"/>
                <a:cs typeface="굴림"/>
              </a:rPr>
              <a:t>꾸~욱</a:t>
            </a:r>
            <a:r>
              <a:rPr lang="en-US" sz="1800" b="1" spc="-95" dirty="0">
                <a:latin typeface="굴림"/>
                <a:cs typeface="굴림"/>
              </a:rPr>
              <a:t> </a:t>
            </a:r>
            <a:r>
              <a:rPr sz="1800" b="1" spc="-95" dirty="0" err="1">
                <a:latin typeface="굴림"/>
                <a:cs typeface="굴림"/>
              </a:rPr>
              <a:t>누르면</a:t>
            </a:r>
            <a:endParaRPr lang="en-US" sz="1800" b="1" spc="-95" dirty="0">
              <a:latin typeface="굴림"/>
              <a:cs typeface="굴림"/>
            </a:endParaRPr>
          </a:p>
          <a:p>
            <a:pPr marL="12700" marR="55244">
              <a:lnSpc>
                <a:spcPct val="150000"/>
              </a:lnSpc>
              <a:spcBef>
                <a:spcPts val="100"/>
              </a:spcBef>
              <a:tabLst>
                <a:tab pos="213995" algn="l"/>
                <a:tab pos="2543810" algn="l"/>
              </a:tabLst>
            </a:pPr>
            <a:r>
              <a:rPr lang="en-US" b="1" spc="-95" dirty="0">
                <a:latin typeface="굴림"/>
                <a:cs typeface="굴림"/>
              </a:rPr>
              <a:t>    </a:t>
            </a:r>
            <a:r>
              <a:rPr sz="1800" b="1" spc="-95" dirty="0" err="1">
                <a:latin typeface="굴림"/>
                <a:cs typeface="굴림"/>
              </a:rPr>
              <a:t>영수증이</a:t>
            </a:r>
            <a:r>
              <a:rPr lang="en-US" sz="1800" b="1" spc="-95" dirty="0">
                <a:latin typeface="굴림"/>
                <a:cs typeface="굴림"/>
              </a:rPr>
              <a:t> </a:t>
            </a:r>
            <a:r>
              <a:rPr sz="1800" b="1" spc="-95" dirty="0" err="1">
                <a:latin typeface="굴림"/>
                <a:cs typeface="굴림"/>
              </a:rPr>
              <a:t>출력되요</a:t>
            </a:r>
            <a:endParaRPr lang="en-US" sz="1800" b="1" spc="-95" dirty="0">
              <a:latin typeface="굴림"/>
              <a:cs typeface="굴림"/>
            </a:endParaRPr>
          </a:p>
          <a:p>
            <a:pPr marL="12700" marR="55244">
              <a:lnSpc>
                <a:spcPct val="150000"/>
              </a:lnSpc>
              <a:spcBef>
                <a:spcPts val="100"/>
              </a:spcBef>
              <a:tabLst>
                <a:tab pos="213995" algn="l"/>
                <a:tab pos="2543810" algn="l"/>
              </a:tabLst>
            </a:pPr>
            <a:r>
              <a:rPr lang="en-US" sz="1800" b="1" spc="-120" dirty="0">
                <a:latin typeface="굴림"/>
                <a:cs typeface="굴림"/>
              </a:rPr>
              <a:t>2. </a:t>
            </a:r>
            <a:r>
              <a:rPr lang="ko-KR" altLang="en-US" sz="1800" b="1" spc="-120" dirty="0" err="1">
                <a:latin typeface="굴림"/>
                <a:cs typeface="굴림"/>
              </a:rPr>
              <a:t>놀잇감을</a:t>
            </a:r>
            <a:r>
              <a:rPr lang="ko-KR" altLang="en-US" sz="1800" b="1" spc="-120" dirty="0">
                <a:latin typeface="굴림"/>
                <a:cs typeface="굴림"/>
              </a:rPr>
              <a:t> 제자리에 정리해요</a:t>
            </a:r>
            <a:r>
              <a:rPr lang="en-US" altLang="ko-KR" sz="1800" b="1" spc="-120" dirty="0">
                <a:latin typeface="굴림"/>
                <a:cs typeface="굴림"/>
              </a:rPr>
              <a:t>. </a:t>
            </a:r>
            <a:endParaRPr sz="1800" dirty="0">
              <a:latin typeface="굴림"/>
              <a:cs typeface="굴림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7669" y="2404457"/>
            <a:ext cx="3910991" cy="12849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175" algn="ctr">
              <a:lnSpc>
                <a:spcPct val="150000"/>
              </a:lnSpc>
              <a:spcBef>
                <a:spcPts val="100"/>
              </a:spcBef>
            </a:pPr>
            <a:r>
              <a:rPr sz="1800" b="1" spc="-40" dirty="0" err="1">
                <a:latin typeface="굴림"/>
                <a:cs typeface="굴림"/>
              </a:rPr>
              <a:t>허수아비마트에서</a:t>
            </a:r>
            <a:r>
              <a:rPr lang="en-US" sz="1800" b="1" spc="-40" dirty="0">
                <a:latin typeface="굴림"/>
                <a:cs typeface="굴림"/>
              </a:rPr>
              <a:t> </a:t>
            </a:r>
            <a:r>
              <a:rPr sz="1800" b="1" spc="-40" dirty="0" err="1">
                <a:latin typeface="굴림"/>
                <a:cs typeface="굴림"/>
              </a:rPr>
              <a:t>손님이</a:t>
            </a:r>
            <a:r>
              <a:rPr lang="en-US" sz="1800" b="1" spc="-40" dirty="0">
                <a:latin typeface="굴림"/>
                <a:cs typeface="굴림"/>
              </a:rPr>
              <a:t> </a:t>
            </a:r>
            <a:r>
              <a:rPr sz="1800" b="1" spc="-40" dirty="0" err="1">
                <a:latin typeface="굴림"/>
                <a:cs typeface="굴림"/>
              </a:rPr>
              <a:t>되어</a:t>
            </a:r>
            <a:endParaRPr lang="en-US" sz="1800" b="1" spc="-40" dirty="0">
              <a:latin typeface="굴림"/>
              <a:cs typeface="굴림"/>
            </a:endParaRPr>
          </a:p>
          <a:p>
            <a:pPr marL="12700" marR="5080" indent="-3175" algn="ctr">
              <a:lnSpc>
                <a:spcPct val="150000"/>
              </a:lnSpc>
              <a:spcBef>
                <a:spcPts val="100"/>
              </a:spcBef>
            </a:pPr>
            <a:r>
              <a:rPr sz="1800" b="1" spc="-40" dirty="0" err="1">
                <a:latin typeface="굴림"/>
                <a:cs typeface="굴림"/>
              </a:rPr>
              <a:t>카트나</a:t>
            </a:r>
            <a:r>
              <a:rPr sz="1800" b="1" spc="-40" dirty="0">
                <a:latin typeface="굴림"/>
                <a:cs typeface="굴림"/>
              </a:rPr>
              <a:t> </a:t>
            </a:r>
            <a:r>
              <a:rPr sz="1800" b="1" spc="-30" dirty="0" err="1">
                <a:latin typeface="굴림"/>
                <a:cs typeface="굴림"/>
              </a:rPr>
              <a:t>장바구니에</a:t>
            </a:r>
            <a:r>
              <a:rPr lang="en-US" sz="1800" b="1" spc="-30" dirty="0">
                <a:latin typeface="굴림"/>
                <a:cs typeface="굴림"/>
              </a:rPr>
              <a:t> </a:t>
            </a:r>
            <a:r>
              <a:rPr sz="1800" b="1" spc="-30" dirty="0" err="1">
                <a:latin typeface="굴림"/>
                <a:cs typeface="굴림"/>
              </a:rPr>
              <a:t>사고</a:t>
            </a:r>
            <a:r>
              <a:rPr lang="en-US" sz="1800" b="1" spc="-30" dirty="0">
                <a:latin typeface="굴림"/>
                <a:cs typeface="굴림"/>
              </a:rPr>
              <a:t> </a:t>
            </a:r>
            <a:r>
              <a:rPr sz="1800" b="1" spc="-30" dirty="0" err="1">
                <a:latin typeface="굴림"/>
                <a:cs typeface="굴림"/>
              </a:rPr>
              <a:t>싶은</a:t>
            </a:r>
            <a:r>
              <a:rPr lang="en-US" sz="1800" b="1" spc="-30" dirty="0">
                <a:latin typeface="굴림"/>
                <a:cs typeface="굴림"/>
              </a:rPr>
              <a:t> </a:t>
            </a:r>
            <a:r>
              <a:rPr sz="1800" b="1" spc="-30" dirty="0" err="1">
                <a:latin typeface="굴림"/>
                <a:cs typeface="굴림"/>
              </a:rPr>
              <a:t>물건을</a:t>
            </a:r>
            <a:r>
              <a:rPr lang="en-US" sz="1800" b="1" spc="-30" dirty="0">
                <a:latin typeface="굴림"/>
                <a:cs typeface="굴림"/>
              </a:rPr>
              <a:t> </a:t>
            </a:r>
          </a:p>
          <a:p>
            <a:pPr marL="12700" marR="5080" indent="-3175" algn="ctr">
              <a:lnSpc>
                <a:spcPct val="150000"/>
              </a:lnSpc>
              <a:spcBef>
                <a:spcPts val="100"/>
              </a:spcBef>
            </a:pPr>
            <a:r>
              <a:rPr lang="ko-KR" altLang="en-US" sz="1800" b="1" spc="-30" dirty="0">
                <a:latin typeface="굴림"/>
                <a:cs typeface="굴림"/>
              </a:rPr>
              <a:t>골라</a:t>
            </a:r>
            <a:r>
              <a:rPr sz="1800" b="1" spc="-30" dirty="0" err="1">
                <a:latin typeface="굴림"/>
                <a:cs typeface="굴림"/>
              </a:rPr>
              <a:t>담아</a:t>
            </a:r>
            <a:r>
              <a:rPr sz="1800" b="1" spc="-30" dirty="0">
                <a:latin typeface="굴림"/>
                <a:cs typeface="굴림"/>
              </a:rPr>
              <a:t> </a:t>
            </a:r>
            <a:r>
              <a:rPr lang="ko-KR" altLang="en-US" sz="1800" b="1" spc="-30" dirty="0">
                <a:latin typeface="굴림"/>
                <a:cs typeface="굴림"/>
              </a:rPr>
              <a:t>계산해봐요</a:t>
            </a:r>
            <a:r>
              <a:rPr lang="en-US" altLang="ko-KR" sz="1800" b="1" spc="-30" dirty="0">
                <a:latin typeface="굴림"/>
                <a:cs typeface="굴림"/>
              </a:rPr>
              <a:t>.</a:t>
            </a:r>
            <a:endParaRPr sz="1800" dirty="0">
              <a:latin typeface="굴림"/>
              <a:cs typeface="굴림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91555" y="2017776"/>
            <a:ext cx="4592574" cy="529971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937F8D8-CB96-6E16-B218-701252B21D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656" y="4306823"/>
            <a:ext cx="4620768" cy="269290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5656" y="1484375"/>
            <a:ext cx="4620768" cy="2692908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76259" y="0"/>
            <a:ext cx="2520696" cy="17983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0174" y="158318"/>
            <a:ext cx="581152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5" dirty="0"/>
              <a:t>꿈누리</a:t>
            </a:r>
            <a:r>
              <a:rPr spc="-745" dirty="0"/>
              <a:t> </a:t>
            </a:r>
            <a:r>
              <a:rPr spc="-135" dirty="0"/>
              <a:t>동물병원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09180" y="3880865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굴림"/>
                <a:cs typeface="굴림"/>
              </a:rPr>
              <a:t>사진</a:t>
            </a:r>
            <a:endParaRPr sz="1800">
              <a:latin typeface="굴림"/>
              <a:cs typeface="굴림"/>
            </a:endParaRPr>
          </a:p>
        </p:txBody>
      </p: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47715" y="1751076"/>
            <a:ext cx="5074920" cy="578357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30175" y="5163184"/>
            <a:ext cx="4383126" cy="12618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 marR="158750" indent="-198120">
              <a:lnSpc>
                <a:spcPct val="150100"/>
              </a:lnSpc>
              <a:spcBef>
                <a:spcPts val="100"/>
              </a:spcBef>
              <a:buAutoNum type="arabicPeriod"/>
              <a:tabLst>
                <a:tab pos="213995" algn="l"/>
              </a:tabLst>
            </a:pPr>
            <a:r>
              <a:rPr sz="1800" b="1" spc="-30" dirty="0" err="1">
                <a:latin typeface="굴림"/>
                <a:cs typeface="굴림"/>
              </a:rPr>
              <a:t>진열장</a:t>
            </a:r>
            <a:r>
              <a:rPr lang="ko-KR" altLang="en-US" sz="1800" b="1" spc="-30" dirty="0">
                <a:latin typeface="굴림"/>
                <a:cs typeface="굴림"/>
              </a:rPr>
              <a:t>의 물건을 꺼낼 때에는 </a:t>
            </a:r>
            <a:r>
              <a:rPr sz="1800" b="1" spc="-30" dirty="0" err="1">
                <a:latin typeface="굴림"/>
                <a:cs typeface="굴림"/>
              </a:rPr>
              <a:t>유리</a:t>
            </a:r>
            <a:r>
              <a:rPr lang="en-US" sz="1800" b="1" spc="-30" dirty="0">
                <a:latin typeface="굴림"/>
                <a:cs typeface="굴림"/>
              </a:rPr>
              <a:t> </a:t>
            </a:r>
            <a:r>
              <a:rPr sz="1800" b="1" spc="-30" dirty="0" err="1">
                <a:latin typeface="굴림"/>
                <a:cs typeface="굴림"/>
              </a:rPr>
              <a:t>선반에</a:t>
            </a:r>
            <a:r>
              <a:rPr lang="en-US" sz="1800" b="1" spc="-30" dirty="0">
                <a:latin typeface="굴림"/>
                <a:cs typeface="굴림"/>
              </a:rPr>
              <a:t> </a:t>
            </a:r>
            <a:r>
              <a:rPr lang="ko-KR" altLang="en-US" sz="1800" b="1" spc="-30" dirty="0">
                <a:latin typeface="굴림"/>
                <a:cs typeface="굴림"/>
              </a:rPr>
              <a:t>물건이 </a:t>
            </a:r>
            <a:r>
              <a:rPr sz="1800" b="1" spc="-30" dirty="0" err="1">
                <a:latin typeface="굴림"/>
                <a:cs typeface="굴림"/>
              </a:rPr>
              <a:t>부딪치지</a:t>
            </a:r>
            <a:r>
              <a:rPr lang="en-US" sz="1800" b="1" spc="-30" dirty="0">
                <a:latin typeface="굴림"/>
                <a:cs typeface="굴림"/>
              </a:rPr>
              <a:t> </a:t>
            </a:r>
            <a:r>
              <a:rPr sz="1800" b="1" spc="-30" dirty="0" err="1">
                <a:latin typeface="굴림"/>
                <a:cs typeface="굴림"/>
              </a:rPr>
              <a:t>않도록</a:t>
            </a:r>
            <a:r>
              <a:rPr lang="en-US" sz="1800" b="1" spc="-30" dirty="0">
                <a:latin typeface="굴림"/>
                <a:cs typeface="굴림"/>
              </a:rPr>
              <a:t> </a:t>
            </a:r>
            <a:r>
              <a:rPr lang="ko-KR" altLang="en-US" sz="1800" b="1" spc="-30" dirty="0">
                <a:latin typeface="굴림"/>
                <a:cs typeface="굴림"/>
              </a:rPr>
              <a:t>조심해요</a:t>
            </a:r>
            <a:r>
              <a:rPr lang="en-US" altLang="ko-KR" sz="1800" b="1" spc="-30" dirty="0">
                <a:latin typeface="굴림"/>
                <a:cs typeface="굴림"/>
              </a:rPr>
              <a:t>.</a:t>
            </a:r>
            <a:endParaRPr sz="1800" dirty="0">
              <a:latin typeface="굴림"/>
              <a:cs typeface="굴림"/>
            </a:endParaRPr>
          </a:p>
          <a:p>
            <a:pPr marL="213360" indent="-201295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213995" algn="l"/>
              </a:tabLst>
            </a:pPr>
            <a:r>
              <a:rPr lang="en-US" sz="1800" b="1" spc="-114" dirty="0">
                <a:latin typeface="굴림"/>
                <a:cs typeface="굴림"/>
              </a:rPr>
              <a:t> </a:t>
            </a:r>
            <a:r>
              <a:rPr lang="ko-KR" altLang="en-US" sz="1800" b="1" spc="-114" dirty="0" err="1">
                <a:latin typeface="굴림"/>
                <a:cs typeface="굴림"/>
              </a:rPr>
              <a:t>놀잇감을</a:t>
            </a:r>
            <a:r>
              <a:rPr lang="ko-KR" altLang="en-US" sz="1800" b="1" spc="-114" dirty="0">
                <a:latin typeface="굴림"/>
                <a:cs typeface="굴림"/>
              </a:rPr>
              <a:t> 소중히 다루고 제자리에 정리해요</a:t>
            </a:r>
            <a:r>
              <a:rPr lang="en-US" altLang="ko-KR" sz="1800" b="1" spc="-114" dirty="0">
                <a:latin typeface="굴림"/>
                <a:cs typeface="굴림"/>
              </a:rPr>
              <a:t>.</a:t>
            </a:r>
            <a:endParaRPr sz="1800" dirty="0">
              <a:latin typeface="굴림"/>
              <a:cs typeface="굴림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9430" y="2156812"/>
            <a:ext cx="4173220" cy="1674817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80"/>
              </a:spcBef>
            </a:pPr>
            <a:r>
              <a:rPr sz="1800" b="1" spc="-145" dirty="0">
                <a:latin typeface="굴림"/>
                <a:cs typeface="굴림"/>
              </a:rPr>
              <a:t>멍멍!</a:t>
            </a:r>
            <a:r>
              <a:rPr sz="1800" b="1" spc="-420" dirty="0">
                <a:latin typeface="굴림"/>
                <a:cs typeface="굴림"/>
              </a:rPr>
              <a:t> </a:t>
            </a:r>
            <a:r>
              <a:rPr lang="ko-KR" altLang="en-US" sz="1800" b="1" spc="-420" dirty="0">
                <a:latin typeface="굴림"/>
                <a:cs typeface="굴림"/>
              </a:rPr>
              <a:t>야</a:t>
            </a:r>
            <a:r>
              <a:rPr sz="1800" b="1" spc="-25" dirty="0">
                <a:latin typeface="굴림"/>
                <a:cs typeface="굴림"/>
              </a:rPr>
              <a:t>옹~</a:t>
            </a:r>
            <a:endParaRPr sz="1800" dirty="0">
              <a:latin typeface="굴림"/>
              <a:cs typeface="굴림"/>
            </a:endParaRPr>
          </a:p>
          <a:p>
            <a:pPr marL="12700" marR="5080" algn="ctr">
              <a:lnSpc>
                <a:spcPct val="150000"/>
              </a:lnSpc>
            </a:pPr>
            <a:r>
              <a:rPr sz="1800" b="1" spc="-150" dirty="0" err="1">
                <a:latin typeface="굴림"/>
                <a:cs typeface="굴림"/>
              </a:rPr>
              <a:t>귀여운</a:t>
            </a:r>
            <a:r>
              <a:rPr lang="en-US" sz="1800" b="1" spc="-150" dirty="0">
                <a:latin typeface="굴림"/>
                <a:cs typeface="굴림"/>
              </a:rPr>
              <a:t> </a:t>
            </a:r>
            <a:r>
              <a:rPr sz="1800" b="1" spc="-150" dirty="0" err="1">
                <a:latin typeface="굴림"/>
                <a:cs typeface="굴림"/>
              </a:rPr>
              <a:t>애완동물을</a:t>
            </a:r>
            <a:r>
              <a:rPr sz="1800" b="1" spc="-70" dirty="0">
                <a:latin typeface="굴림"/>
                <a:cs typeface="굴림"/>
              </a:rPr>
              <a:t> </a:t>
            </a:r>
            <a:r>
              <a:rPr sz="1800" b="1" spc="-70" dirty="0" err="1">
                <a:latin typeface="굴림"/>
                <a:cs typeface="굴림"/>
              </a:rPr>
              <a:t>치료하고</a:t>
            </a:r>
            <a:r>
              <a:rPr lang="en-US" sz="1800" b="1" spc="-70" dirty="0">
                <a:latin typeface="굴림"/>
                <a:cs typeface="굴림"/>
              </a:rPr>
              <a:t> </a:t>
            </a:r>
            <a:r>
              <a:rPr sz="1800" b="1" spc="-70" dirty="0">
                <a:latin typeface="굴림"/>
                <a:cs typeface="굴림"/>
              </a:rPr>
              <a:t>돌</a:t>
            </a:r>
            <a:r>
              <a:rPr lang="ko-KR" altLang="en-US" sz="1800" b="1" spc="-70" dirty="0" err="1">
                <a:latin typeface="굴림"/>
                <a:cs typeface="굴림"/>
              </a:rPr>
              <a:t>봐줘요</a:t>
            </a:r>
            <a:r>
              <a:rPr lang="en-US" altLang="ko-KR" sz="1800" b="1" spc="-70" dirty="0">
                <a:latin typeface="굴림"/>
                <a:cs typeface="굴림"/>
              </a:rPr>
              <a:t>.</a:t>
            </a:r>
            <a:r>
              <a:rPr sz="1800" b="1" spc="-70" dirty="0">
                <a:latin typeface="굴림"/>
                <a:cs typeface="굴림"/>
              </a:rPr>
              <a:t> </a:t>
            </a:r>
            <a:endParaRPr lang="en-US" sz="1800" b="1" spc="-70" dirty="0">
              <a:latin typeface="굴림"/>
              <a:cs typeface="굴림"/>
            </a:endParaRPr>
          </a:p>
          <a:p>
            <a:pPr marL="12700" marR="5080" algn="ctr">
              <a:lnSpc>
                <a:spcPct val="150000"/>
              </a:lnSpc>
            </a:pPr>
            <a:r>
              <a:rPr sz="1800" b="1" spc="-80" dirty="0" err="1">
                <a:latin typeface="굴림"/>
                <a:cs typeface="굴림"/>
              </a:rPr>
              <a:t>사랑스러운</a:t>
            </a:r>
            <a:r>
              <a:rPr lang="en-US" sz="1800" b="1" spc="-80" dirty="0">
                <a:latin typeface="굴림"/>
                <a:cs typeface="굴림"/>
              </a:rPr>
              <a:t> </a:t>
            </a:r>
            <a:r>
              <a:rPr sz="1800" b="1" spc="-80" dirty="0" err="1">
                <a:latin typeface="굴림"/>
                <a:cs typeface="굴림"/>
              </a:rPr>
              <a:t>동물들에게</a:t>
            </a:r>
            <a:r>
              <a:rPr lang="en-US" sz="1800" b="1" spc="-80" dirty="0">
                <a:latin typeface="굴림"/>
                <a:cs typeface="굴림"/>
              </a:rPr>
              <a:t> </a:t>
            </a:r>
            <a:r>
              <a:rPr sz="1800" b="1" spc="-80" dirty="0" err="1">
                <a:latin typeface="굴림"/>
                <a:cs typeface="굴림"/>
              </a:rPr>
              <a:t>간식도</a:t>
            </a:r>
            <a:r>
              <a:rPr lang="en-US" sz="1800" b="1" spc="-80" dirty="0">
                <a:latin typeface="굴림"/>
                <a:cs typeface="굴림"/>
              </a:rPr>
              <a:t> </a:t>
            </a:r>
            <a:r>
              <a:rPr sz="1800" b="1" spc="-80" dirty="0" err="1">
                <a:latin typeface="굴림"/>
                <a:cs typeface="굴림"/>
              </a:rPr>
              <a:t>만들어주고</a:t>
            </a:r>
            <a:r>
              <a:rPr sz="1800" b="1" spc="-80" dirty="0">
                <a:latin typeface="굴림"/>
                <a:cs typeface="굴림"/>
              </a:rPr>
              <a:t> </a:t>
            </a:r>
            <a:r>
              <a:rPr sz="1800" b="1" spc="-160" dirty="0" err="1">
                <a:latin typeface="굴림"/>
                <a:cs typeface="굴림"/>
              </a:rPr>
              <a:t>유모차에</a:t>
            </a:r>
            <a:r>
              <a:rPr sz="1800" b="1" spc="-55" dirty="0">
                <a:latin typeface="굴림"/>
                <a:cs typeface="굴림"/>
              </a:rPr>
              <a:t> </a:t>
            </a:r>
            <a:r>
              <a:rPr sz="1800" b="1" spc="-10" dirty="0" err="1">
                <a:latin typeface="굴림"/>
                <a:cs typeface="굴림"/>
              </a:rPr>
              <a:t>태워</a:t>
            </a:r>
            <a:r>
              <a:rPr lang="en-US" sz="1800" b="1" spc="-10" dirty="0">
                <a:latin typeface="굴림"/>
                <a:cs typeface="굴림"/>
              </a:rPr>
              <a:t> </a:t>
            </a:r>
            <a:r>
              <a:rPr sz="1800" b="1" spc="-10" dirty="0" err="1">
                <a:latin typeface="굴림"/>
                <a:cs typeface="굴림"/>
              </a:rPr>
              <a:t>산책도</a:t>
            </a:r>
            <a:r>
              <a:rPr lang="en-US" sz="1800" b="1" spc="-10" dirty="0">
                <a:latin typeface="굴림"/>
                <a:cs typeface="굴림"/>
              </a:rPr>
              <a:t> </a:t>
            </a:r>
            <a:r>
              <a:rPr sz="1800" b="1" spc="-10" dirty="0" err="1">
                <a:latin typeface="굴림"/>
                <a:cs typeface="굴림"/>
              </a:rPr>
              <a:t>시켜줄</a:t>
            </a:r>
            <a:r>
              <a:rPr lang="en-US" sz="1800" b="1" spc="-10" dirty="0">
                <a:latin typeface="굴림"/>
                <a:cs typeface="굴림"/>
              </a:rPr>
              <a:t> </a:t>
            </a:r>
            <a:r>
              <a:rPr sz="1800" b="1" spc="-10" dirty="0">
                <a:latin typeface="굴림"/>
                <a:cs typeface="굴림"/>
              </a:rPr>
              <a:t>수</a:t>
            </a:r>
            <a:r>
              <a:rPr lang="en-US" sz="1800" b="1" spc="-10" dirty="0">
                <a:latin typeface="굴림"/>
                <a:cs typeface="굴림"/>
              </a:rPr>
              <a:t> </a:t>
            </a:r>
            <a:r>
              <a:rPr sz="1800" b="1" spc="-10" dirty="0" err="1">
                <a:latin typeface="굴림"/>
                <a:cs typeface="굴림"/>
              </a:rPr>
              <a:t>있어요</a:t>
            </a:r>
            <a:r>
              <a:rPr sz="1800" b="1" spc="-10" dirty="0">
                <a:latin typeface="굴림"/>
                <a:cs typeface="굴림"/>
              </a:rPr>
              <a:t>.</a:t>
            </a:r>
            <a:endParaRPr sz="1800" dirty="0">
              <a:latin typeface="굴림"/>
              <a:cs typeface="굴림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06796" y="2022347"/>
            <a:ext cx="4604765" cy="531190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E9F48F78-E0E4-3C1A-93FC-3188BBA63C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061" y="7076609"/>
            <a:ext cx="3400426" cy="4204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17590" y="2268422"/>
            <a:ext cx="447548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195" marR="5080" indent="-151130">
              <a:lnSpc>
                <a:spcPct val="100000"/>
              </a:lnSpc>
              <a:spcBef>
                <a:spcPts val="100"/>
              </a:spcBef>
            </a:pPr>
            <a:r>
              <a:rPr sz="6000" spc="-440" dirty="0">
                <a:solidFill>
                  <a:srgbClr val="FBB120"/>
                </a:solidFill>
              </a:rPr>
              <a:t>즐</a:t>
            </a:r>
            <a:r>
              <a:rPr sz="6000" spc="-445" dirty="0">
                <a:solidFill>
                  <a:srgbClr val="FBB120"/>
                </a:solidFill>
              </a:rPr>
              <a:t>겁</a:t>
            </a:r>
            <a:r>
              <a:rPr sz="6000" spc="55" dirty="0">
                <a:solidFill>
                  <a:srgbClr val="FBB120"/>
                </a:solidFill>
              </a:rPr>
              <a:t>고</a:t>
            </a:r>
            <a:r>
              <a:rPr sz="6000" spc="-950" dirty="0">
                <a:solidFill>
                  <a:srgbClr val="FBB120"/>
                </a:solidFill>
              </a:rPr>
              <a:t> </a:t>
            </a:r>
            <a:r>
              <a:rPr sz="6000" spc="-465" dirty="0">
                <a:solidFill>
                  <a:srgbClr val="FBB120"/>
                </a:solidFill>
              </a:rPr>
              <a:t>안</a:t>
            </a:r>
            <a:r>
              <a:rPr sz="6000" spc="-470" dirty="0">
                <a:solidFill>
                  <a:srgbClr val="FBB120"/>
                </a:solidFill>
              </a:rPr>
              <a:t>전</a:t>
            </a:r>
            <a:r>
              <a:rPr sz="6000" spc="30" dirty="0">
                <a:solidFill>
                  <a:srgbClr val="FBB120"/>
                </a:solidFill>
              </a:rPr>
              <a:t>한</a:t>
            </a:r>
            <a:r>
              <a:rPr sz="6000" spc="-305" dirty="0">
                <a:solidFill>
                  <a:srgbClr val="FBB120"/>
                </a:solidFill>
              </a:rPr>
              <a:t> </a:t>
            </a:r>
            <a:r>
              <a:rPr sz="6000" spc="-440" dirty="0">
                <a:solidFill>
                  <a:srgbClr val="2DA711"/>
                </a:solidFill>
              </a:rPr>
              <a:t>체</a:t>
            </a:r>
            <a:r>
              <a:rPr sz="6000" spc="-445" dirty="0">
                <a:solidFill>
                  <a:srgbClr val="2DA711"/>
                </a:solidFill>
              </a:rPr>
              <a:t>험</a:t>
            </a:r>
            <a:r>
              <a:rPr sz="6000" spc="55" dirty="0">
                <a:solidFill>
                  <a:srgbClr val="2DA711"/>
                </a:solidFill>
              </a:rPr>
              <a:t>을</a:t>
            </a:r>
            <a:r>
              <a:rPr sz="6000" spc="-935" dirty="0">
                <a:solidFill>
                  <a:srgbClr val="2DA711"/>
                </a:solidFill>
              </a:rPr>
              <a:t> </a:t>
            </a:r>
            <a:r>
              <a:rPr sz="6000" spc="-195" dirty="0">
                <a:solidFill>
                  <a:srgbClr val="2DA711"/>
                </a:solidFill>
              </a:rPr>
              <a:t>해요</a:t>
            </a:r>
            <a:r>
              <a:rPr sz="6000" spc="-925" dirty="0">
                <a:solidFill>
                  <a:srgbClr val="2DA711"/>
                </a:solidFill>
              </a:rPr>
              <a:t> </a:t>
            </a:r>
            <a:r>
              <a:rPr sz="6000" spc="-50" dirty="0">
                <a:solidFill>
                  <a:srgbClr val="2DA711"/>
                </a:solidFill>
              </a:rPr>
              <a:t>!</a:t>
            </a:r>
            <a:endParaRPr sz="6000"/>
          </a:p>
        </p:txBody>
      </p:sp>
      <p:grpSp>
        <p:nvGrpSpPr>
          <p:cNvPr id="3" name="object 3"/>
          <p:cNvGrpSpPr/>
          <p:nvPr/>
        </p:nvGrpSpPr>
        <p:grpSpPr>
          <a:xfrm>
            <a:off x="1975918" y="0"/>
            <a:ext cx="8721090" cy="1905635"/>
            <a:chOff x="1975918" y="0"/>
            <a:chExt cx="8721090" cy="1905635"/>
          </a:xfrm>
        </p:grpSpPr>
        <p:sp>
          <p:nvSpPr>
            <p:cNvPr id="4" name="object 4"/>
            <p:cNvSpPr/>
            <p:nvPr/>
          </p:nvSpPr>
          <p:spPr>
            <a:xfrm>
              <a:off x="1975916" y="12"/>
              <a:ext cx="8721090" cy="1905635"/>
            </a:xfrm>
            <a:custGeom>
              <a:avLst/>
              <a:gdLst/>
              <a:ahLst/>
              <a:cxnLst/>
              <a:rect l="l" t="t" r="r" b="b"/>
              <a:pathLst>
                <a:path w="8721090" h="1905635">
                  <a:moveTo>
                    <a:pt x="1727606" y="1027760"/>
                  </a:moveTo>
                  <a:lnTo>
                    <a:pt x="1723936" y="989774"/>
                  </a:lnTo>
                  <a:lnTo>
                    <a:pt x="1709877" y="951801"/>
                  </a:lnTo>
                  <a:lnTo>
                    <a:pt x="1685112" y="914895"/>
                  </a:lnTo>
                  <a:lnTo>
                    <a:pt x="1689811" y="908926"/>
                  </a:lnTo>
                  <a:lnTo>
                    <a:pt x="1693875" y="902576"/>
                  </a:lnTo>
                  <a:lnTo>
                    <a:pt x="1697304" y="896099"/>
                  </a:lnTo>
                  <a:lnTo>
                    <a:pt x="1709813" y="856361"/>
                  </a:lnTo>
                  <a:lnTo>
                    <a:pt x="1707286" y="816165"/>
                  </a:lnTo>
                  <a:lnTo>
                    <a:pt x="1690916" y="777481"/>
                  </a:lnTo>
                  <a:lnTo>
                    <a:pt x="1661909" y="742276"/>
                  </a:lnTo>
                  <a:lnTo>
                    <a:pt x="1621472" y="712495"/>
                  </a:lnTo>
                  <a:lnTo>
                    <a:pt x="1570812" y="690105"/>
                  </a:lnTo>
                  <a:lnTo>
                    <a:pt x="1564830" y="665924"/>
                  </a:lnTo>
                  <a:lnTo>
                    <a:pt x="1536725" y="620852"/>
                  </a:lnTo>
                  <a:lnTo>
                    <a:pt x="1473860" y="575525"/>
                  </a:lnTo>
                  <a:lnTo>
                    <a:pt x="1427200" y="558888"/>
                  </a:lnTo>
                  <a:lnTo>
                    <a:pt x="1377848" y="551205"/>
                  </a:lnTo>
                  <a:lnTo>
                    <a:pt x="1328420" y="552653"/>
                  </a:lnTo>
                  <a:lnTo>
                    <a:pt x="1281544" y="563384"/>
                  </a:lnTo>
                  <a:lnTo>
                    <a:pt x="1239850" y="583552"/>
                  </a:lnTo>
                  <a:lnTo>
                    <a:pt x="1228191" y="571068"/>
                  </a:lnTo>
                  <a:lnTo>
                    <a:pt x="1183462" y="539991"/>
                  </a:lnTo>
                  <a:lnTo>
                    <a:pt x="1131633" y="521525"/>
                  </a:lnTo>
                  <a:lnTo>
                    <a:pt x="1077696" y="515480"/>
                  </a:lnTo>
                  <a:lnTo>
                    <a:pt x="1025601" y="521411"/>
                  </a:lnTo>
                  <a:lnTo>
                    <a:pt x="979322" y="538835"/>
                  </a:lnTo>
                  <a:lnTo>
                    <a:pt x="942797" y="567296"/>
                  </a:lnTo>
                  <a:lnTo>
                    <a:pt x="932319" y="558495"/>
                  </a:lnTo>
                  <a:lnTo>
                    <a:pt x="896442" y="535165"/>
                  </a:lnTo>
                  <a:lnTo>
                    <a:pt x="852233" y="516737"/>
                  </a:lnTo>
                  <a:lnTo>
                    <a:pt x="805738" y="506044"/>
                  </a:lnTo>
                  <a:lnTo>
                    <a:pt x="758710" y="502945"/>
                  </a:lnTo>
                  <a:lnTo>
                    <a:pt x="712914" y="507263"/>
                  </a:lnTo>
                  <a:lnTo>
                    <a:pt x="670128" y="518833"/>
                  </a:lnTo>
                  <a:lnTo>
                    <a:pt x="632117" y="537514"/>
                  </a:lnTo>
                  <a:lnTo>
                    <a:pt x="600659" y="563105"/>
                  </a:lnTo>
                  <a:lnTo>
                    <a:pt x="561822" y="544245"/>
                  </a:lnTo>
                  <a:lnTo>
                    <a:pt x="520014" y="530123"/>
                  </a:lnTo>
                  <a:lnTo>
                    <a:pt x="476097" y="521004"/>
                  </a:lnTo>
                  <a:lnTo>
                    <a:pt x="430987" y="517131"/>
                  </a:lnTo>
                  <a:lnTo>
                    <a:pt x="376745" y="519772"/>
                  </a:lnTo>
                  <a:lnTo>
                    <a:pt x="326732" y="529920"/>
                  </a:lnTo>
                  <a:lnTo>
                    <a:pt x="281978" y="546823"/>
                  </a:lnTo>
                  <a:lnTo>
                    <a:pt x="243535" y="569734"/>
                  </a:lnTo>
                  <a:lnTo>
                    <a:pt x="212407" y="597890"/>
                  </a:lnTo>
                  <a:lnTo>
                    <a:pt x="189661" y="630529"/>
                  </a:lnTo>
                  <a:lnTo>
                    <a:pt x="176326" y="666902"/>
                  </a:lnTo>
                  <a:lnTo>
                    <a:pt x="173431" y="706234"/>
                  </a:lnTo>
                  <a:lnTo>
                    <a:pt x="171653" y="708774"/>
                  </a:lnTo>
                  <a:lnTo>
                    <a:pt x="130962" y="710336"/>
                  </a:lnTo>
                  <a:lnTo>
                    <a:pt x="93167" y="718680"/>
                  </a:lnTo>
                  <a:lnTo>
                    <a:pt x="32207" y="753732"/>
                  </a:lnTo>
                  <a:lnTo>
                    <a:pt x="7531" y="788555"/>
                  </a:lnTo>
                  <a:lnTo>
                    <a:pt x="0" y="826757"/>
                  </a:lnTo>
                  <a:lnTo>
                    <a:pt x="8902" y="865403"/>
                  </a:lnTo>
                  <a:lnTo>
                    <a:pt x="33578" y="901560"/>
                  </a:lnTo>
                  <a:lnTo>
                    <a:pt x="73355" y="932294"/>
                  </a:lnTo>
                  <a:lnTo>
                    <a:pt x="47891" y="951179"/>
                  </a:lnTo>
                  <a:lnTo>
                    <a:pt x="29375" y="973696"/>
                  </a:lnTo>
                  <a:lnTo>
                    <a:pt x="18338" y="998982"/>
                  </a:lnTo>
                  <a:lnTo>
                    <a:pt x="15316" y="1026147"/>
                  </a:lnTo>
                  <a:lnTo>
                    <a:pt x="25819" y="1066266"/>
                  </a:lnTo>
                  <a:lnTo>
                    <a:pt x="52019" y="1101788"/>
                  </a:lnTo>
                  <a:lnTo>
                    <a:pt x="90944" y="1130515"/>
                  </a:lnTo>
                  <a:lnTo>
                    <a:pt x="139649" y="1150277"/>
                  </a:lnTo>
                  <a:lnTo>
                    <a:pt x="195148" y="1158862"/>
                  </a:lnTo>
                  <a:lnTo>
                    <a:pt x="196926" y="1161783"/>
                  </a:lnTo>
                  <a:lnTo>
                    <a:pt x="223545" y="1196060"/>
                  </a:lnTo>
                  <a:lnTo>
                    <a:pt x="254939" y="1225169"/>
                  </a:lnTo>
                  <a:lnTo>
                    <a:pt x="291249" y="1250238"/>
                  </a:lnTo>
                  <a:lnTo>
                    <a:pt x="331635" y="1271028"/>
                  </a:lnTo>
                  <a:lnTo>
                    <a:pt x="375246" y="1287246"/>
                  </a:lnTo>
                  <a:lnTo>
                    <a:pt x="421208" y="1298651"/>
                  </a:lnTo>
                  <a:lnTo>
                    <a:pt x="468693" y="1304975"/>
                  </a:lnTo>
                  <a:lnTo>
                    <a:pt x="516839" y="1305953"/>
                  </a:lnTo>
                  <a:lnTo>
                    <a:pt x="564794" y="1301318"/>
                  </a:lnTo>
                  <a:lnTo>
                    <a:pt x="611708" y="1290815"/>
                  </a:lnTo>
                  <a:lnTo>
                    <a:pt x="637552" y="1320431"/>
                  </a:lnTo>
                  <a:lnTo>
                    <a:pt x="669442" y="1346593"/>
                  </a:lnTo>
                  <a:lnTo>
                    <a:pt x="706589" y="1368780"/>
                  </a:lnTo>
                  <a:lnTo>
                    <a:pt x="748233" y="1386446"/>
                  </a:lnTo>
                  <a:lnTo>
                    <a:pt x="800925" y="1400581"/>
                  </a:lnTo>
                  <a:lnTo>
                    <a:pt x="853973" y="1406829"/>
                  </a:lnTo>
                  <a:lnTo>
                    <a:pt x="905954" y="1405547"/>
                  </a:lnTo>
                  <a:lnTo>
                    <a:pt x="955446" y="1397088"/>
                  </a:lnTo>
                  <a:lnTo>
                    <a:pt x="1001039" y="1381810"/>
                  </a:lnTo>
                  <a:lnTo>
                    <a:pt x="1041311" y="1360055"/>
                  </a:lnTo>
                  <a:lnTo>
                    <a:pt x="1074864" y="1332191"/>
                  </a:lnTo>
                  <a:lnTo>
                    <a:pt x="1100277" y="1298562"/>
                  </a:lnTo>
                  <a:lnTo>
                    <a:pt x="1127112" y="1312710"/>
                  </a:lnTo>
                  <a:lnTo>
                    <a:pt x="1155915" y="1324178"/>
                  </a:lnTo>
                  <a:lnTo>
                    <a:pt x="1186268" y="1332801"/>
                  </a:lnTo>
                  <a:lnTo>
                    <a:pt x="1217752" y="1338440"/>
                  </a:lnTo>
                  <a:lnTo>
                    <a:pt x="1271270" y="1340878"/>
                  </a:lnTo>
                  <a:lnTo>
                    <a:pt x="1321523" y="1334706"/>
                  </a:lnTo>
                  <a:lnTo>
                    <a:pt x="1367015" y="1320711"/>
                  </a:lnTo>
                  <a:lnTo>
                    <a:pt x="1406194" y="1299730"/>
                  </a:lnTo>
                  <a:lnTo>
                    <a:pt x="1437551" y="1272590"/>
                  </a:lnTo>
                  <a:lnTo>
                    <a:pt x="1459572" y="1240091"/>
                  </a:lnTo>
                  <a:lnTo>
                    <a:pt x="1470736" y="1203058"/>
                  </a:lnTo>
                  <a:lnTo>
                    <a:pt x="1505356" y="1202118"/>
                  </a:lnTo>
                  <a:lnTo>
                    <a:pt x="1571371" y="1190764"/>
                  </a:lnTo>
                  <a:lnTo>
                    <a:pt x="1645158" y="1158443"/>
                  </a:lnTo>
                  <a:lnTo>
                    <a:pt x="1679676" y="1131087"/>
                  </a:lnTo>
                  <a:lnTo>
                    <a:pt x="1705152" y="1099477"/>
                  </a:lnTo>
                  <a:lnTo>
                    <a:pt x="1721243" y="1064679"/>
                  </a:lnTo>
                  <a:lnTo>
                    <a:pt x="1727606" y="1027760"/>
                  </a:lnTo>
                  <a:close/>
                </a:path>
                <a:path w="8721090" h="1905635">
                  <a:moveTo>
                    <a:pt x="3143173" y="113944"/>
                  </a:moveTo>
                  <a:lnTo>
                    <a:pt x="3132429" y="68427"/>
                  </a:lnTo>
                  <a:lnTo>
                    <a:pt x="3109544" y="24498"/>
                  </a:lnTo>
                  <a:lnTo>
                    <a:pt x="3113735" y="18021"/>
                  </a:lnTo>
                  <a:lnTo>
                    <a:pt x="3117418" y="11290"/>
                  </a:lnTo>
                  <a:lnTo>
                    <a:pt x="3120593" y="4305"/>
                  </a:lnTo>
                  <a:lnTo>
                    <a:pt x="3121799" y="0"/>
                  </a:lnTo>
                  <a:lnTo>
                    <a:pt x="1648180" y="0"/>
                  </a:lnTo>
                  <a:lnTo>
                    <a:pt x="1649945" y="10426"/>
                  </a:lnTo>
                  <a:lnTo>
                    <a:pt x="1670608" y="47942"/>
                  </a:lnTo>
                  <a:lnTo>
                    <a:pt x="1704543" y="79362"/>
                  </a:lnTo>
                  <a:lnTo>
                    <a:pt x="1681924" y="99885"/>
                  </a:lnTo>
                  <a:lnTo>
                    <a:pt x="1665274" y="124040"/>
                  </a:lnTo>
                  <a:lnTo>
                    <a:pt x="1655089" y="150914"/>
                  </a:lnTo>
                  <a:lnTo>
                    <a:pt x="1651838" y="179565"/>
                  </a:lnTo>
                  <a:lnTo>
                    <a:pt x="1660093" y="221678"/>
                  </a:lnTo>
                  <a:lnTo>
                    <a:pt x="1682140" y="258546"/>
                  </a:lnTo>
                  <a:lnTo>
                    <a:pt x="1715427" y="287959"/>
                  </a:lnTo>
                  <a:lnTo>
                    <a:pt x="1757438" y="307682"/>
                  </a:lnTo>
                  <a:lnTo>
                    <a:pt x="1805635" y="315455"/>
                  </a:lnTo>
                  <a:lnTo>
                    <a:pt x="1806270" y="316979"/>
                  </a:lnTo>
                  <a:lnTo>
                    <a:pt x="1807159" y="318503"/>
                  </a:lnTo>
                  <a:lnTo>
                    <a:pt x="1807921" y="320027"/>
                  </a:lnTo>
                  <a:lnTo>
                    <a:pt x="1832229" y="357644"/>
                  </a:lnTo>
                  <a:lnTo>
                    <a:pt x="1862759" y="390156"/>
                  </a:lnTo>
                  <a:lnTo>
                    <a:pt x="1898484" y="417207"/>
                  </a:lnTo>
                  <a:lnTo>
                    <a:pt x="1938413" y="438454"/>
                  </a:lnTo>
                  <a:lnTo>
                    <a:pt x="1981517" y="453529"/>
                  </a:lnTo>
                  <a:lnTo>
                    <a:pt x="2026793" y="462089"/>
                  </a:lnTo>
                  <a:lnTo>
                    <a:pt x="2073236" y="463778"/>
                  </a:lnTo>
                  <a:lnTo>
                    <a:pt x="2119820" y="458241"/>
                  </a:lnTo>
                  <a:lnTo>
                    <a:pt x="2165553" y="445122"/>
                  </a:lnTo>
                  <a:lnTo>
                    <a:pt x="2187460" y="475729"/>
                  </a:lnTo>
                  <a:lnTo>
                    <a:pt x="2214676" y="502577"/>
                  </a:lnTo>
                  <a:lnTo>
                    <a:pt x="2246541" y="525119"/>
                  </a:lnTo>
                  <a:lnTo>
                    <a:pt x="2282393" y="542785"/>
                  </a:lnTo>
                  <a:lnTo>
                    <a:pt x="2327960" y="556450"/>
                  </a:lnTo>
                  <a:lnTo>
                    <a:pt x="2374023" y="561809"/>
                  </a:lnTo>
                  <a:lnTo>
                    <a:pt x="2419350" y="559257"/>
                  </a:lnTo>
                  <a:lnTo>
                    <a:pt x="2462682" y="549198"/>
                  </a:lnTo>
                  <a:lnTo>
                    <a:pt x="2502776" y="532053"/>
                  </a:lnTo>
                  <a:lnTo>
                    <a:pt x="2538399" y="508215"/>
                  </a:lnTo>
                  <a:lnTo>
                    <a:pt x="2568308" y="478091"/>
                  </a:lnTo>
                  <a:lnTo>
                    <a:pt x="2589314" y="445122"/>
                  </a:lnTo>
                  <a:lnTo>
                    <a:pt x="2591257" y="442074"/>
                  </a:lnTo>
                  <a:lnTo>
                    <a:pt x="2639022" y="467817"/>
                  </a:lnTo>
                  <a:lnTo>
                    <a:pt x="2692603" y="481444"/>
                  </a:lnTo>
                  <a:lnTo>
                    <a:pt x="2746730" y="482130"/>
                  </a:lnTo>
                  <a:lnTo>
                    <a:pt x="2796946" y="470763"/>
                  </a:lnTo>
                  <a:lnTo>
                    <a:pt x="2841117" y="448754"/>
                  </a:lnTo>
                  <a:lnTo>
                    <a:pt x="2848813" y="442074"/>
                  </a:lnTo>
                  <a:lnTo>
                    <a:pt x="2877134" y="417512"/>
                  </a:lnTo>
                  <a:lnTo>
                    <a:pt x="2902839" y="378447"/>
                  </a:lnTo>
                  <a:lnTo>
                    <a:pt x="2916123" y="332981"/>
                  </a:lnTo>
                  <a:lnTo>
                    <a:pt x="2946349" y="331266"/>
                  </a:lnTo>
                  <a:lnTo>
                    <a:pt x="3004185" y="317766"/>
                  </a:lnTo>
                  <a:lnTo>
                    <a:pt x="3074035" y="278079"/>
                  </a:lnTo>
                  <a:lnTo>
                    <a:pt x="3107207" y="243116"/>
                  </a:lnTo>
                  <a:lnTo>
                    <a:pt x="3130092" y="202971"/>
                  </a:lnTo>
                  <a:lnTo>
                    <a:pt x="3142246" y="159346"/>
                  </a:lnTo>
                  <a:lnTo>
                    <a:pt x="3143173" y="113944"/>
                  </a:lnTo>
                  <a:close/>
                </a:path>
                <a:path w="8721090" h="1905635">
                  <a:moveTo>
                    <a:pt x="8721039" y="1157198"/>
                  </a:moveTo>
                  <a:lnTo>
                    <a:pt x="8706917" y="1156423"/>
                  </a:lnTo>
                  <a:lnTo>
                    <a:pt x="8663076" y="1165415"/>
                  </a:lnTo>
                  <a:lnTo>
                    <a:pt x="8624138" y="1186040"/>
                  </a:lnTo>
                  <a:lnTo>
                    <a:pt x="8616671" y="1176896"/>
                  </a:lnTo>
                  <a:lnTo>
                    <a:pt x="8581847" y="1149083"/>
                  </a:lnTo>
                  <a:lnTo>
                    <a:pt x="8532482" y="1131633"/>
                  </a:lnTo>
                  <a:lnTo>
                    <a:pt x="8481517" y="1130884"/>
                  </a:lnTo>
                  <a:lnTo>
                    <a:pt x="8434819" y="1145959"/>
                  </a:lnTo>
                  <a:lnTo>
                    <a:pt x="8398332" y="1176007"/>
                  </a:lnTo>
                  <a:lnTo>
                    <a:pt x="8390496" y="1168450"/>
                  </a:lnTo>
                  <a:lnTo>
                    <a:pt x="8316201" y="1129118"/>
                  </a:lnTo>
                  <a:lnTo>
                    <a:pt x="8266290" y="1122527"/>
                  </a:lnTo>
                  <a:lnTo>
                    <a:pt x="8217509" y="1128598"/>
                  </a:lnTo>
                  <a:lnTo>
                    <a:pt x="8173542" y="1146886"/>
                  </a:lnTo>
                  <a:lnTo>
                    <a:pt x="8138109" y="1176896"/>
                  </a:lnTo>
                  <a:lnTo>
                    <a:pt x="8108810" y="1161021"/>
                  </a:lnTo>
                  <a:lnTo>
                    <a:pt x="8077187" y="1149337"/>
                  </a:lnTo>
                  <a:lnTo>
                    <a:pt x="8043926" y="1142034"/>
                  </a:lnTo>
                  <a:lnTo>
                    <a:pt x="8009712" y="1139304"/>
                  </a:lnTo>
                  <a:lnTo>
                    <a:pt x="7955267" y="1144765"/>
                  </a:lnTo>
                  <a:lnTo>
                    <a:pt x="7906855" y="1161313"/>
                  </a:lnTo>
                  <a:lnTo>
                    <a:pt x="7866354" y="1187373"/>
                  </a:lnTo>
                  <a:lnTo>
                    <a:pt x="7835659" y="1221359"/>
                  </a:lnTo>
                  <a:lnTo>
                    <a:pt x="7816647" y="1261668"/>
                  </a:lnTo>
                  <a:lnTo>
                    <a:pt x="7811211" y="1306690"/>
                  </a:lnTo>
                  <a:lnTo>
                    <a:pt x="7809814" y="1308976"/>
                  </a:lnTo>
                  <a:lnTo>
                    <a:pt x="7749997" y="1318552"/>
                  </a:lnTo>
                  <a:lnTo>
                    <a:pt x="7703134" y="1349743"/>
                  </a:lnTo>
                  <a:lnTo>
                    <a:pt x="7681112" y="1388452"/>
                  </a:lnTo>
                  <a:lnTo>
                    <a:pt x="7679207" y="1430375"/>
                  </a:lnTo>
                  <a:lnTo>
                    <a:pt x="7696467" y="1470571"/>
                  </a:lnTo>
                  <a:lnTo>
                    <a:pt x="7731963" y="1504048"/>
                  </a:lnTo>
                  <a:lnTo>
                    <a:pt x="7712354" y="1520786"/>
                  </a:lnTo>
                  <a:lnTo>
                    <a:pt x="7698003" y="1540560"/>
                  </a:lnTo>
                  <a:lnTo>
                    <a:pt x="7689291" y="1562633"/>
                  </a:lnTo>
                  <a:lnTo>
                    <a:pt x="7686624" y="1586217"/>
                  </a:lnTo>
                  <a:lnTo>
                    <a:pt x="7697940" y="1629003"/>
                  </a:lnTo>
                  <a:lnTo>
                    <a:pt x="7727137" y="1664449"/>
                  </a:lnTo>
                  <a:lnTo>
                    <a:pt x="7769847" y="1688947"/>
                  </a:lnTo>
                  <a:lnTo>
                    <a:pt x="7821752" y="1698866"/>
                  </a:lnTo>
                  <a:lnTo>
                    <a:pt x="7823022" y="1701406"/>
                  </a:lnTo>
                  <a:lnTo>
                    <a:pt x="7848308" y="1737410"/>
                  </a:lnTo>
                  <a:lnTo>
                    <a:pt x="7879537" y="1766811"/>
                  </a:lnTo>
                  <a:lnTo>
                    <a:pt x="7916189" y="1790484"/>
                  </a:lnTo>
                  <a:lnTo>
                    <a:pt x="7957032" y="1807997"/>
                  </a:lnTo>
                  <a:lnTo>
                    <a:pt x="8000784" y="1818919"/>
                  </a:lnTo>
                  <a:lnTo>
                    <a:pt x="8046199" y="1822843"/>
                  </a:lnTo>
                  <a:lnTo>
                    <a:pt x="8092008" y="1819325"/>
                  </a:lnTo>
                  <a:lnTo>
                    <a:pt x="8136966" y="1807959"/>
                  </a:lnTo>
                  <a:lnTo>
                    <a:pt x="8156219" y="1833270"/>
                  </a:lnTo>
                  <a:lnTo>
                    <a:pt x="8208035" y="1874266"/>
                  </a:lnTo>
                  <a:lnTo>
                    <a:pt x="8285099" y="1901647"/>
                  </a:lnTo>
                  <a:lnTo>
                    <a:pt x="8331035" y="1905419"/>
                  </a:lnTo>
                  <a:lnTo>
                    <a:pt x="8375650" y="1900809"/>
                  </a:lnTo>
                  <a:lnTo>
                    <a:pt x="8417331" y="1888274"/>
                  </a:lnTo>
                  <a:lnTo>
                    <a:pt x="8454453" y="1868335"/>
                  </a:lnTo>
                  <a:lnTo>
                    <a:pt x="8485403" y="1841436"/>
                  </a:lnTo>
                  <a:lnTo>
                    <a:pt x="8508568" y="1808086"/>
                  </a:lnTo>
                  <a:lnTo>
                    <a:pt x="8528774" y="1819998"/>
                  </a:lnTo>
                  <a:lnTo>
                    <a:pt x="8550516" y="1829549"/>
                  </a:lnTo>
                  <a:lnTo>
                    <a:pt x="8573478" y="1836635"/>
                  </a:lnTo>
                  <a:lnTo>
                    <a:pt x="8597341" y="1841106"/>
                  </a:lnTo>
                  <a:lnTo>
                    <a:pt x="8644598" y="1842033"/>
                  </a:lnTo>
                  <a:lnTo>
                    <a:pt x="8688375" y="1833003"/>
                  </a:lnTo>
                  <a:lnTo>
                    <a:pt x="8721039" y="1817839"/>
                  </a:lnTo>
                  <a:lnTo>
                    <a:pt x="8721039" y="1808086"/>
                  </a:lnTo>
                  <a:lnTo>
                    <a:pt x="8721039" y="1807959"/>
                  </a:lnTo>
                  <a:lnTo>
                    <a:pt x="8721039" y="1186040"/>
                  </a:lnTo>
                  <a:lnTo>
                    <a:pt x="8721039" y="1157198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0120" y="379475"/>
              <a:ext cx="5408676" cy="720852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-12700" y="-12700"/>
            <a:ext cx="1675764" cy="1755775"/>
            <a:chOff x="-12700" y="-12700"/>
            <a:chExt cx="1675764" cy="1755775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1650364" cy="1730375"/>
            </a:xfrm>
            <a:custGeom>
              <a:avLst/>
              <a:gdLst/>
              <a:ahLst/>
              <a:cxnLst/>
              <a:rect l="l" t="t" r="r" b="b"/>
              <a:pathLst>
                <a:path w="1650364" h="1730375">
                  <a:moveTo>
                    <a:pt x="1036447" y="0"/>
                  </a:moveTo>
                  <a:lnTo>
                    <a:pt x="0" y="0"/>
                  </a:lnTo>
                  <a:lnTo>
                    <a:pt x="0" y="969100"/>
                  </a:lnTo>
                  <a:lnTo>
                    <a:pt x="58159" y="1003045"/>
                  </a:lnTo>
                  <a:lnTo>
                    <a:pt x="100128" y="1022767"/>
                  </a:lnTo>
                  <a:lnTo>
                    <a:pt x="142788" y="1039380"/>
                  </a:lnTo>
                  <a:lnTo>
                    <a:pt x="186014" y="1052929"/>
                  </a:lnTo>
                  <a:lnTo>
                    <a:pt x="229678" y="1063458"/>
                  </a:lnTo>
                  <a:lnTo>
                    <a:pt x="273652" y="1071013"/>
                  </a:lnTo>
                  <a:lnTo>
                    <a:pt x="317810" y="1075637"/>
                  </a:lnTo>
                  <a:lnTo>
                    <a:pt x="362025" y="1077375"/>
                  </a:lnTo>
                  <a:lnTo>
                    <a:pt x="406170" y="1076272"/>
                  </a:lnTo>
                  <a:lnTo>
                    <a:pt x="450117" y="1072371"/>
                  </a:lnTo>
                  <a:lnTo>
                    <a:pt x="493739" y="1065718"/>
                  </a:lnTo>
                  <a:lnTo>
                    <a:pt x="536910" y="1056357"/>
                  </a:lnTo>
                  <a:lnTo>
                    <a:pt x="579501" y="1044333"/>
                  </a:lnTo>
                  <a:lnTo>
                    <a:pt x="621387" y="1029689"/>
                  </a:lnTo>
                  <a:lnTo>
                    <a:pt x="662440" y="1012471"/>
                  </a:lnTo>
                  <a:lnTo>
                    <a:pt x="702533" y="992722"/>
                  </a:lnTo>
                  <a:lnTo>
                    <a:pt x="741538" y="970488"/>
                  </a:lnTo>
                  <a:lnTo>
                    <a:pt x="779329" y="945812"/>
                  </a:lnTo>
                  <a:lnTo>
                    <a:pt x="815779" y="918740"/>
                  </a:lnTo>
                  <a:lnTo>
                    <a:pt x="850761" y="889315"/>
                  </a:lnTo>
                  <a:lnTo>
                    <a:pt x="884146" y="857583"/>
                  </a:lnTo>
                  <a:lnTo>
                    <a:pt x="915809" y="823587"/>
                  </a:lnTo>
                  <a:lnTo>
                    <a:pt x="945622" y="787372"/>
                  </a:lnTo>
                  <a:lnTo>
                    <a:pt x="973459" y="748984"/>
                  </a:lnTo>
                  <a:lnTo>
                    <a:pt x="999191" y="708465"/>
                  </a:lnTo>
                  <a:lnTo>
                    <a:pt x="1022692" y="665860"/>
                  </a:lnTo>
                  <a:lnTo>
                    <a:pt x="1043523" y="621875"/>
                  </a:lnTo>
                  <a:lnTo>
                    <a:pt x="1061357" y="577299"/>
                  </a:lnTo>
                  <a:lnTo>
                    <a:pt x="1076233" y="532262"/>
                  </a:lnTo>
                  <a:lnTo>
                    <a:pt x="1088188" y="486893"/>
                  </a:lnTo>
                  <a:lnTo>
                    <a:pt x="1097261" y="441321"/>
                  </a:lnTo>
                  <a:lnTo>
                    <a:pt x="1103491" y="395676"/>
                  </a:lnTo>
                  <a:lnTo>
                    <a:pt x="1106915" y="350085"/>
                  </a:lnTo>
                  <a:lnTo>
                    <a:pt x="1107572" y="304679"/>
                  </a:lnTo>
                  <a:lnTo>
                    <a:pt x="1105500" y="259586"/>
                  </a:lnTo>
                  <a:lnTo>
                    <a:pt x="1100737" y="214935"/>
                  </a:lnTo>
                  <a:lnTo>
                    <a:pt x="1093322" y="170856"/>
                  </a:lnTo>
                  <a:lnTo>
                    <a:pt x="1083292" y="127478"/>
                  </a:lnTo>
                  <a:lnTo>
                    <a:pt x="1070686" y="84930"/>
                  </a:lnTo>
                  <a:lnTo>
                    <a:pt x="1055543" y="43340"/>
                  </a:lnTo>
                  <a:lnTo>
                    <a:pt x="1037900" y="2838"/>
                  </a:lnTo>
                  <a:lnTo>
                    <a:pt x="1036447" y="0"/>
                  </a:lnTo>
                  <a:close/>
                </a:path>
                <a:path w="1650364" h="1730375">
                  <a:moveTo>
                    <a:pt x="1240485" y="538733"/>
                  </a:moveTo>
                  <a:lnTo>
                    <a:pt x="1046962" y="916812"/>
                  </a:lnTo>
                  <a:lnTo>
                    <a:pt x="1650111" y="987043"/>
                  </a:lnTo>
                  <a:lnTo>
                    <a:pt x="1240485" y="538733"/>
                  </a:lnTo>
                  <a:close/>
                </a:path>
                <a:path w="1650364" h="1730375">
                  <a:moveTo>
                    <a:pt x="1592892" y="0"/>
                  </a:moveTo>
                  <a:lnTo>
                    <a:pt x="1191038" y="0"/>
                  </a:lnTo>
                  <a:lnTo>
                    <a:pt x="1267764" y="258952"/>
                  </a:lnTo>
                  <a:lnTo>
                    <a:pt x="1592892" y="0"/>
                  </a:lnTo>
                  <a:close/>
                </a:path>
                <a:path w="1650364" h="1730375">
                  <a:moveTo>
                    <a:pt x="0" y="1133567"/>
                  </a:moveTo>
                  <a:lnTo>
                    <a:pt x="0" y="1390517"/>
                  </a:lnTo>
                  <a:lnTo>
                    <a:pt x="173202" y="1222247"/>
                  </a:lnTo>
                  <a:lnTo>
                    <a:pt x="0" y="1133567"/>
                  </a:lnTo>
                  <a:close/>
                </a:path>
                <a:path w="1650364" h="1730375">
                  <a:moveTo>
                    <a:pt x="835875" y="1102486"/>
                  </a:moveTo>
                  <a:lnTo>
                    <a:pt x="444385" y="1239392"/>
                  </a:lnTo>
                  <a:lnTo>
                    <a:pt x="805751" y="1729993"/>
                  </a:lnTo>
                  <a:lnTo>
                    <a:pt x="835875" y="1102486"/>
                  </a:lnTo>
                  <a:close/>
                </a:path>
              </a:pathLst>
            </a:custGeom>
            <a:solidFill>
              <a:srgbClr val="FBB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650364" cy="1730375"/>
            </a:xfrm>
            <a:custGeom>
              <a:avLst/>
              <a:gdLst/>
              <a:ahLst/>
              <a:cxnLst/>
              <a:rect l="l" t="t" r="r" b="b"/>
              <a:pathLst>
                <a:path w="1650364" h="1730375">
                  <a:moveTo>
                    <a:pt x="1650111" y="987043"/>
                  </a:moveTo>
                  <a:lnTo>
                    <a:pt x="1046962" y="916812"/>
                  </a:lnTo>
                  <a:lnTo>
                    <a:pt x="1240485" y="538733"/>
                  </a:lnTo>
                  <a:lnTo>
                    <a:pt x="1650111" y="987043"/>
                  </a:lnTo>
                </a:path>
                <a:path w="1650364" h="1730375">
                  <a:moveTo>
                    <a:pt x="1592892" y="0"/>
                  </a:moveTo>
                  <a:lnTo>
                    <a:pt x="1267764" y="258952"/>
                  </a:lnTo>
                  <a:lnTo>
                    <a:pt x="1191038" y="0"/>
                  </a:lnTo>
                </a:path>
                <a:path w="1650364" h="1730375">
                  <a:moveTo>
                    <a:pt x="0" y="1133567"/>
                  </a:moveTo>
                  <a:lnTo>
                    <a:pt x="173202" y="1222247"/>
                  </a:lnTo>
                  <a:lnTo>
                    <a:pt x="0" y="1390517"/>
                  </a:lnTo>
                </a:path>
                <a:path w="1650364" h="1730375">
                  <a:moveTo>
                    <a:pt x="805751" y="1729993"/>
                  </a:moveTo>
                  <a:lnTo>
                    <a:pt x="444385" y="1239392"/>
                  </a:lnTo>
                  <a:lnTo>
                    <a:pt x="835875" y="1102486"/>
                  </a:lnTo>
                  <a:lnTo>
                    <a:pt x="805751" y="1729993"/>
                  </a:lnTo>
                </a:path>
                <a:path w="1650364" h="1730375">
                  <a:moveTo>
                    <a:pt x="1036447" y="0"/>
                  </a:moveTo>
                  <a:lnTo>
                    <a:pt x="1055543" y="43340"/>
                  </a:lnTo>
                  <a:lnTo>
                    <a:pt x="1070686" y="84930"/>
                  </a:lnTo>
                  <a:lnTo>
                    <a:pt x="1083292" y="127478"/>
                  </a:lnTo>
                  <a:lnTo>
                    <a:pt x="1093322" y="170856"/>
                  </a:lnTo>
                  <a:lnTo>
                    <a:pt x="1100737" y="214935"/>
                  </a:lnTo>
                  <a:lnTo>
                    <a:pt x="1105500" y="259586"/>
                  </a:lnTo>
                  <a:lnTo>
                    <a:pt x="1107572" y="304679"/>
                  </a:lnTo>
                  <a:lnTo>
                    <a:pt x="1106915" y="350085"/>
                  </a:lnTo>
                  <a:lnTo>
                    <a:pt x="1103491" y="395676"/>
                  </a:lnTo>
                  <a:lnTo>
                    <a:pt x="1097261" y="441321"/>
                  </a:lnTo>
                  <a:lnTo>
                    <a:pt x="1088188" y="486893"/>
                  </a:lnTo>
                  <a:lnTo>
                    <a:pt x="1076233" y="532262"/>
                  </a:lnTo>
                  <a:lnTo>
                    <a:pt x="1061357" y="577299"/>
                  </a:lnTo>
                  <a:lnTo>
                    <a:pt x="1043523" y="621875"/>
                  </a:lnTo>
                  <a:lnTo>
                    <a:pt x="1022692" y="665860"/>
                  </a:lnTo>
                  <a:lnTo>
                    <a:pt x="999191" y="708465"/>
                  </a:lnTo>
                  <a:lnTo>
                    <a:pt x="973459" y="748984"/>
                  </a:lnTo>
                  <a:lnTo>
                    <a:pt x="945622" y="787372"/>
                  </a:lnTo>
                  <a:lnTo>
                    <a:pt x="915809" y="823587"/>
                  </a:lnTo>
                  <a:lnTo>
                    <a:pt x="884146" y="857583"/>
                  </a:lnTo>
                  <a:lnTo>
                    <a:pt x="850761" y="889315"/>
                  </a:lnTo>
                  <a:lnTo>
                    <a:pt x="815779" y="918740"/>
                  </a:lnTo>
                  <a:lnTo>
                    <a:pt x="779329" y="945812"/>
                  </a:lnTo>
                  <a:lnTo>
                    <a:pt x="741538" y="970488"/>
                  </a:lnTo>
                  <a:lnTo>
                    <a:pt x="702533" y="992722"/>
                  </a:lnTo>
                  <a:lnTo>
                    <a:pt x="662440" y="1012471"/>
                  </a:lnTo>
                  <a:lnTo>
                    <a:pt x="621387" y="1029689"/>
                  </a:lnTo>
                  <a:lnTo>
                    <a:pt x="579501" y="1044333"/>
                  </a:lnTo>
                  <a:lnTo>
                    <a:pt x="536910" y="1056357"/>
                  </a:lnTo>
                  <a:lnTo>
                    <a:pt x="493739" y="1065718"/>
                  </a:lnTo>
                  <a:lnTo>
                    <a:pt x="450117" y="1072371"/>
                  </a:lnTo>
                  <a:lnTo>
                    <a:pt x="406170" y="1076272"/>
                  </a:lnTo>
                  <a:lnTo>
                    <a:pt x="362025" y="1077375"/>
                  </a:lnTo>
                  <a:lnTo>
                    <a:pt x="317810" y="1075637"/>
                  </a:lnTo>
                  <a:lnTo>
                    <a:pt x="273652" y="1071013"/>
                  </a:lnTo>
                  <a:lnTo>
                    <a:pt x="229678" y="1063458"/>
                  </a:lnTo>
                  <a:lnTo>
                    <a:pt x="186014" y="1052929"/>
                  </a:lnTo>
                  <a:lnTo>
                    <a:pt x="142788" y="1039380"/>
                  </a:lnTo>
                  <a:lnTo>
                    <a:pt x="100128" y="1022767"/>
                  </a:lnTo>
                  <a:lnTo>
                    <a:pt x="58159" y="1003045"/>
                  </a:lnTo>
                  <a:lnTo>
                    <a:pt x="17625" y="980523"/>
                  </a:lnTo>
                  <a:lnTo>
                    <a:pt x="0" y="969100"/>
                  </a:lnTo>
                </a:path>
              </a:pathLst>
            </a:custGeom>
            <a:ln w="25400">
              <a:solidFill>
                <a:srgbClr val="FBB1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0" y="1958339"/>
            <a:ext cx="10697210" cy="5605780"/>
            <a:chOff x="0" y="1958339"/>
            <a:chExt cx="10697210" cy="560578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7116" y="1958339"/>
              <a:ext cx="5590032" cy="469087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0" y="4112910"/>
              <a:ext cx="910590" cy="969010"/>
            </a:xfrm>
            <a:custGeom>
              <a:avLst/>
              <a:gdLst/>
              <a:ahLst/>
              <a:cxnLst/>
              <a:rect l="l" t="t" r="r" b="b"/>
              <a:pathLst>
                <a:path w="910590" h="969010">
                  <a:moveTo>
                    <a:pt x="645403" y="836914"/>
                  </a:moveTo>
                  <a:lnTo>
                    <a:pt x="17767" y="836914"/>
                  </a:lnTo>
                  <a:lnTo>
                    <a:pt x="33259" y="869271"/>
                  </a:lnTo>
                  <a:lnTo>
                    <a:pt x="78803" y="922889"/>
                  </a:lnTo>
                  <a:lnTo>
                    <a:pt x="151257" y="961175"/>
                  </a:lnTo>
                  <a:lnTo>
                    <a:pt x="196226" y="968479"/>
                  </a:lnTo>
                  <a:lnTo>
                    <a:pt x="241074" y="965372"/>
                  </a:lnTo>
                  <a:lnTo>
                    <a:pt x="284135" y="952357"/>
                  </a:lnTo>
                  <a:lnTo>
                    <a:pt x="323739" y="929936"/>
                  </a:lnTo>
                  <a:lnTo>
                    <a:pt x="358218" y="898612"/>
                  </a:lnTo>
                  <a:lnTo>
                    <a:pt x="385902" y="858885"/>
                  </a:lnTo>
                  <a:lnTo>
                    <a:pt x="626239" y="858885"/>
                  </a:lnTo>
                  <a:lnTo>
                    <a:pt x="635755" y="850752"/>
                  </a:lnTo>
                  <a:lnTo>
                    <a:pt x="645403" y="836914"/>
                  </a:lnTo>
                  <a:close/>
                </a:path>
                <a:path w="910590" h="969010">
                  <a:moveTo>
                    <a:pt x="626239" y="858885"/>
                  </a:moveTo>
                  <a:lnTo>
                    <a:pt x="385902" y="858885"/>
                  </a:lnTo>
                  <a:lnTo>
                    <a:pt x="404200" y="874764"/>
                  </a:lnTo>
                  <a:lnTo>
                    <a:pt x="424376" y="887809"/>
                  </a:lnTo>
                  <a:lnTo>
                    <a:pt x="446134" y="897854"/>
                  </a:lnTo>
                  <a:lnTo>
                    <a:pt x="469176" y="904732"/>
                  </a:lnTo>
                  <a:lnTo>
                    <a:pt x="515872" y="908611"/>
                  </a:lnTo>
                  <a:lnTo>
                    <a:pt x="560533" y="900037"/>
                  </a:lnTo>
                  <a:lnTo>
                    <a:pt x="601160" y="880316"/>
                  </a:lnTo>
                  <a:lnTo>
                    <a:pt x="626239" y="858885"/>
                  </a:lnTo>
                  <a:close/>
                </a:path>
                <a:path w="910590" h="969010">
                  <a:moveTo>
                    <a:pt x="0" y="7423"/>
                  </a:moveTo>
                  <a:lnTo>
                    <a:pt x="0" y="841309"/>
                  </a:lnTo>
                  <a:lnTo>
                    <a:pt x="17767" y="836914"/>
                  </a:lnTo>
                  <a:lnTo>
                    <a:pt x="645403" y="836914"/>
                  </a:lnTo>
                  <a:lnTo>
                    <a:pt x="662319" y="812651"/>
                  </a:lnTo>
                  <a:lnTo>
                    <a:pt x="678853" y="767318"/>
                  </a:lnTo>
                  <a:lnTo>
                    <a:pt x="705146" y="767282"/>
                  </a:lnTo>
                  <a:lnTo>
                    <a:pt x="756575" y="756923"/>
                  </a:lnTo>
                  <a:lnTo>
                    <a:pt x="821350" y="720791"/>
                  </a:lnTo>
                  <a:lnTo>
                    <a:pt x="853910" y="687276"/>
                  </a:lnTo>
                  <a:lnTo>
                    <a:pt x="878159" y="647889"/>
                  </a:lnTo>
                  <a:lnTo>
                    <a:pt x="893504" y="604321"/>
                  </a:lnTo>
                  <a:lnTo>
                    <a:pt x="899349" y="558263"/>
                  </a:lnTo>
                  <a:lnTo>
                    <a:pt x="895099" y="511406"/>
                  </a:lnTo>
                  <a:lnTo>
                    <a:pt x="880160" y="465439"/>
                  </a:lnTo>
                  <a:lnTo>
                    <a:pt x="884542" y="459216"/>
                  </a:lnTo>
                  <a:lnTo>
                    <a:pt x="888479" y="452612"/>
                  </a:lnTo>
                  <a:lnTo>
                    <a:pt x="891971" y="445627"/>
                  </a:lnTo>
                  <a:lnTo>
                    <a:pt x="906860" y="403564"/>
                  </a:lnTo>
                  <a:lnTo>
                    <a:pt x="910439" y="360584"/>
                  </a:lnTo>
                  <a:lnTo>
                    <a:pt x="903352" y="318817"/>
                  </a:lnTo>
                  <a:lnTo>
                    <a:pt x="886241" y="280395"/>
                  </a:lnTo>
                  <a:lnTo>
                    <a:pt x="859750" y="247448"/>
                  </a:lnTo>
                  <a:lnTo>
                    <a:pt x="824522" y="222107"/>
                  </a:lnTo>
                  <a:lnTo>
                    <a:pt x="823342" y="196127"/>
                  </a:lnTo>
                  <a:lnTo>
                    <a:pt x="817876" y="170957"/>
                  </a:lnTo>
                  <a:lnTo>
                    <a:pt x="808291" y="147169"/>
                  </a:lnTo>
                  <a:lnTo>
                    <a:pt x="794753" y="125333"/>
                  </a:lnTo>
                  <a:lnTo>
                    <a:pt x="767407" y="98917"/>
                  </a:lnTo>
                  <a:lnTo>
                    <a:pt x="589064" y="98917"/>
                  </a:lnTo>
                  <a:lnTo>
                    <a:pt x="581970" y="85344"/>
                  </a:lnTo>
                  <a:lnTo>
                    <a:pt x="573889" y="73390"/>
                  </a:lnTo>
                  <a:lnTo>
                    <a:pt x="366801" y="73390"/>
                  </a:lnTo>
                  <a:lnTo>
                    <a:pt x="360117" y="63581"/>
                  </a:lnTo>
                  <a:lnTo>
                    <a:pt x="356601" y="59166"/>
                  </a:lnTo>
                  <a:lnTo>
                    <a:pt x="108912" y="59166"/>
                  </a:lnTo>
                  <a:lnTo>
                    <a:pt x="82147" y="37947"/>
                  </a:lnTo>
                  <a:lnTo>
                    <a:pt x="52477" y="21717"/>
                  </a:lnTo>
                  <a:lnTo>
                    <a:pt x="20546" y="10749"/>
                  </a:lnTo>
                  <a:lnTo>
                    <a:pt x="0" y="7423"/>
                  </a:lnTo>
                  <a:close/>
                </a:path>
                <a:path w="910590" h="969010">
                  <a:moveTo>
                    <a:pt x="675241" y="67250"/>
                  </a:moveTo>
                  <a:lnTo>
                    <a:pt x="630543" y="75756"/>
                  </a:lnTo>
                  <a:lnTo>
                    <a:pt x="589064" y="98917"/>
                  </a:lnTo>
                  <a:lnTo>
                    <a:pt x="767407" y="98917"/>
                  </a:lnTo>
                  <a:lnTo>
                    <a:pt x="760735" y="92471"/>
                  </a:lnTo>
                  <a:lnTo>
                    <a:pt x="719768" y="72966"/>
                  </a:lnTo>
                  <a:lnTo>
                    <a:pt x="675241" y="67250"/>
                  </a:lnTo>
                  <a:close/>
                </a:path>
                <a:path w="910590" h="969010">
                  <a:moveTo>
                    <a:pt x="475855" y="21772"/>
                  </a:moveTo>
                  <a:lnTo>
                    <a:pt x="435676" y="26633"/>
                  </a:lnTo>
                  <a:lnTo>
                    <a:pt x="398306" y="43961"/>
                  </a:lnTo>
                  <a:lnTo>
                    <a:pt x="366801" y="73390"/>
                  </a:lnTo>
                  <a:lnTo>
                    <a:pt x="573889" y="73390"/>
                  </a:lnTo>
                  <a:lnTo>
                    <a:pt x="515786" y="29742"/>
                  </a:lnTo>
                  <a:lnTo>
                    <a:pt x="475855" y="21772"/>
                  </a:lnTo>
                  <a:close/>
                </a:path>
                <a:path w="910590" h="969010">
                  <a:moveTo>
                    <a:pt x="218874" y="0"/>
                  </a:moveTo>
                  <a:lnTo>
                    <a:pt x="178512" y="9236"/>
                  </a:lnTo>
                  <a:lnTo>
                    <a:pt x="141136" y="29027"/>
                  </a:lnTo>
                  <a:lnTo>
                    <a:pt x="108912" y="59166"/>
                  </a:lnTo>
                  <a:lnTo>
                    <a:pt x="356601" y="59166"/>
                  </a:lnTo>
                  <a:lnTo>
                    <a:pt x="299888" y="14025"/>
                  </a:lnTo>
                  <a:lnTo>
                    <a:pt x="260055" y="1526"/>
                  </a:lnTo>
                  <a:lnTo>
                    <a:pt x="218874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8" y="6263639"/>
              <a:ext cx="10686288" cy="129996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286</Words>
  <Application>Microsoft Office PowerPoint</Application>
  <PresentationFormat>사용자 지정</PresentationFormat>
  <Paragraphs>59</Paragraphs>
  <Slides>9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3" baseType="lpstr">
      <vt:lpstr>굴림</vt:lpstr>
      <vt:lpstr>맑은 고딕</vt:lpstr>
      <vt:lpstr>Calibri</vt:lpstr>
      <vt:lpstr>Office Theme</vt:lpstr>
      <vt:lpstr>무지개마을 사전안전교육</vt:lpstr>
      <vt:lpstr>꿈이 소방서</vt:lpstr>
      <vt:lpstr>누리 경찰서</vt:lpstr>
      <vt:lpstr>병원놀이(산부인과,치과)</vt:lpstr>
      <vt:lpstr>도로시 미용실</vt:lpstr>
      <vt:lpstr>결혼식장과 레스토랑</vt:lpstr>
      <vt:lpstr>허수아비마트</vt:lpstr>
      <vt:lpstr>꿈누리 동물병원</vt:lpstr>
      <vt:lpstr>즐겁고 안전한 체험을 해요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10</cp:revision>
  <dcterms:created xsi:type="dcterms:W3CDTF">2026-05-06T04:24:15Z</dcterms:created>
  <dcterms:modified xsi:type="dcterms:W3CDTF">2026-05-12T23:40:49Z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2025-05-27T00:00:00Z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2026-05-06T00:00:00Z</vt:filetime>
  </property>
  <property fmtid="{D5CDD505-2E9C-101B-9397-08002B2CF9AE}" pid="5" name="Producer">
    <vt:lpwstr>Microsoft® PowerPoint® 2016</vt:lpwstr>
  </property>
</Properties>
</file>