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3" r:id="rId3"/>
    <p:sldId id="284" r:id="rId4"/>
    <p:sldId id="285" r:id="rId5"/>
    <p:sldId id="286" r:id="rId6"/>
    <p:sldId id="287" r:id="rId7"/>
    <p:sldId id="289" r:id="rId8"/>
    <p:sldId id="288" r:id="rId9"/>
    <p:sldId id="282" r:id="rId10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4789"/>
    <a:srgbClr val="F6BEBF"/>
    <a:srgbClr val="FF6600"/>
    <a:srgbClr val="FFC000"/>
    <a:srgbClr val="FF7C80"/>
    <a:srgbClr val="7F7F7F"/>
    <a:srgbClr val="9CC939"/>
    <a:srgbClr val="FF9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3848" y="857133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조형마을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7" y="2386569"/>
            <a:ext cx="4987580" cy="43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35681" y="-73502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사락사락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모래정원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1" y="672353"/>
            <a:ext cx="6438118" cy="5543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7221271" y="2658124"/>
            <a:ext cx="4675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잘 뭉쳐지는 실내 놀이용 모래와 다양한 도구를 이용해 모래 놀이를 해요</a:t>
            </a:r>
            <a:endParaRPr lang="en-US" altLang="ko-KR" dirty="0"/>
          </a:p>
          <a:p>
            <a:endParaRPr lang="en-US" altLang="ko-K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장화로 </a:t>
            </a:r>
            <a:r>
              <a:rPr lang="ko-KR" altLang="en-US" dirty="0" err="1"/>
              <a:t>갈아신고</a:t>
            </a:r>
            <a:r>
              <a:rPr lang="ko-KR" altLang="en-US" dirty="0"/>
              <a:t> 활동해요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221271" y="4396039"/>
            <a:ext cx="452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친구에게 모래를 뿌리면 친구의 눈이나 입에 모래가 들어갈 수 있어요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221270" y="574848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의자에 앉아서 활동해요</a:t>
            </a:r>
            <a:endParaRPr lang="en-US" altLang="ko-KR" sz="20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8553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680" y="3669436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2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82834" y="-73502"/>
            <a:ext cx="3809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물로 그림을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그려요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58591" y="4403944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물을 묻힌 후에는 아래에 있는 수건에 붓을 털어 물의 양을 조절해요 </a:t>
            </a:r>
            <a:endParaRPr lang="en-US" altLang="ko-KR" dirty="0"/>
          </a:p>
        </p:txBody>
      </p:sp>
      <p:sp>
        <p:nvSpPr>
          <p:cNvPr id="41" name="TextBox 40"/>
          <p:cNvSpPr txBox="1"/>
          <p:nvPr/>
        </p:nvSpPr>
        <p:spPr>
          <a:xfrm>
            <a:off x="7258591" y="5784510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붓을 던지지 않아요</a:t>
            </a:r>
            <a:endParaRPr lang="en-US" altLang="ko-KR" sz="2000" b="1" dirty="0"/>
          </a:p>
        </p:txBody>
      </p:sp>
      <p:grpSp>
        <p:nvGrpSpPr>
          <p:cNvPr id="42" name="그룹 41"/>
          <p:cNvGrpSpPr/>
          <p:nvPr/>
        </p:nvGrpSpPr>
        <p:grpSpPr>
          <a:xfrm>
            <a:off x="7070971" y="1945869"/>
            <a:ext cx="2547902" cy="674843"/>
            <a:chOff x="6984575" y="2163199"/>
            <a:chExt cx="2547902" cy="674843"/>
          </a:xfrm>
        </p:grpSpPr>
        <p:pic>
          <p:nvPicPr>
            <p:cNvPr id="43" name="그림 42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44" name="직사각형 43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7070971" y="3642846"/>
            <a:ext cx="2547902" cy="674843"/>
            <a:chOff x="6984575" y="2163199"/>
            <a:chExt cx="2547902" cy="674843"/>
          </a:xfrm>
        </p:grpSpPr>
        <p:pic>
          <p:nvPicPr>
            <p:cNvPr id="46" name="그림 45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47" name="직사각형 46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7070972" y="5031205"/>
            <a:ext cx="2547902" cy="674843"/>
            <a:chOff x="6984575" y="2163199"/>
            <a:chExt cx="2547902" cy="674843"/>
          </a:xfrm>
        </p:grpSpPr>
        <p:pic>
          <p:nvPicPr>
            <p:cNvPr id="49" name="그림 4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50" name="직사각형 4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4" y="614696"/>
            <a:ext cx="6436800" cy="56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258591" y="2662449"/>
            <a:ext cx="4851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붓에 물을 묻혀서 </a:t>
            </a:r>
            <a:r>
              <a:rPr lang="ko-KR" altLang="en-US" dirty="0" err="1"/>
              <a:t>오석판에</a:t>
            </a:r>
            <a:r>
              <a:rPr lang="ko-KR" altLang="en-US" dirty="0"/>
              <a:t> 그림을 그려요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물이 수증기가 되어 그림이 사라지는 현상을 관찰해요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95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62001" y="225708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만화의 원리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51864" y="2709903"/>
            <a:ext cx="4851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돌림판을 돌려 움직이는 그림을 관찰해요</a:t>
            </a:r>
            <a:endParaRPr lang="en-US" altLang="ko-KR" dirty="0"/>
          </a:p>
          <a:p>
            <a:endParaRPr lang="en-US" altLang="ko-K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내가 그림을 그려 만화를 만들어요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251862" y="4267677"/>
            <a:ext cx="453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돌림판 속에 손가락을 넣으면 손가락이 통에 끼어 다칠 수 있어요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251863" y="582082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만화는 눈으로만 감상해요</a:t>
            </a:r>
            <a:endParaRPr lang="en-US" altLang="ko-KR" sz="20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8553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020" y="3451480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39527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2" y="368898"/>
            <a:ext cx="3788039" cy="284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63" y="2574885"/>
            <a:ext cx="4710419" cy="353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50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7.40741E-7 L 1.458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14434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279339" y="90138"/>
            <a:ext cx="26019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</a:p>
          <a:p>
            <a:pPr algn="ctr"/>
            <a:r>
              <a:rPr lang="ko-KR" alt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샌드아트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0208" y="2685699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샌드테이블의</a:t>
            </a:r>
            <a:r>
              <a:rPr lang="ko-KR" altLang="en-US" dirty="0"/>
              <a:t> 알록달록 조명 위에 모래를 이용해 그림이나 글자를 그려보아요 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180207" y="4333136"/>
            <a:ext cx="456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모래는 상자 안에서만 가지고 놀이해요</a:t>
            </a:r>
            <a:endParaRPr lang="en-US" altLang="ko-KR" dirty="0"/>
          </a:p>
        </p:txBody>
      </p:sp>
      <p:sp>
        <p:nvSpPr>
          <p:cNvPr id="29" name="TextBox 28"/>
          <p:cNvSpPr txBox="1"/>
          <p:nvPr/>
        </p:nvSpPr>
        <p:spPr>
          <a:xfrm>
            <a:off x="7180208" y="574182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친구에게 모래를 뿌리지 않아요 </a:t>
            </a:r>
            <a:endParaRPr lang="en-US" altLang="ko-KR" sz="20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7029020" y="1920011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7029019" y="3573410"/>
            <a:ext cx="2547902" cy="674843"/>
            <a:chOff x="6984575" y="2163199"/>
            <a:chExt cx="2547902" cy="674843"/>
          </a:xfrm>
        </p:grpSpPr>
        <p:pic>
          <p:nvPicPr>
            <p:cNvPr id="34" name="그림 33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7" name="그림 3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2" y="286083"/>
            <a:ext cx="4413163" cy="3309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8016"/>
          <a:stretch/>
        </p:blipFill>
        <p:spPr>
          <a:xfrm>
            <a:off x="2260315" y="3746065"/>
            <a:ext cx="4302650" cy="267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18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566825"/>
            <a:ext cx="485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다양한 모양의 나무를 탐색해요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목공놀이</a:t>
            </a:r>
            <a:r>
              <a:rPr lang="ko-KR" altLang="en-US" dirty="0"/>
              <a:t> 도구를 이용해 튼튼한 나무집을 만들어요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14319" y="296795"/>
            <a:ext cx="3408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집을 지어요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19787" y="181527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70975" y="4288089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목공놀이</a:t>
            </a:r>
            <a:r>
              <a:rPr lang="ko-KR" altLang="en-US" dirty="0"/>
              <a:t> 도구를 너무 세게 두드리면 다칠 수 있어요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170975" y="5748940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놀이 도구를 조심해서 다뤄요</a:t>
            </a:r>
            <a:endParaRPr lang="en-US" altLang="ko-KR" sz="20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7019787" y="3538355"/>
            <a:ext cx="2547902" cy="674843"/>
            <a:chOff x="6984575" y="2163199"/>
            <a:chExt cx="2547902" cy="674843"/>
          </a:xfrm>
        </p:grpSpPr>
        <p:pic>
          <p:nvPicPr>
            <p:cNvPr id="30" name="그림 29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019788" y="5009311"/>
            <a:ext cx="2547902" cy="674843"/>
            <a:chOff x="6984575" y="2163199"/>
            <a:chExt cx="2547902" cy="674843"/>
          </a:xfrm>
        </p:grpSpPr>
        <p:pic>
          <p:nvPicPr>
            <p:cNvPr id="33" name="그림 32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4" name="직사각형 3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/>
          <a:stretch/>
        </p:blipFill>
        <p:spPr>
          <a:xfrm>
            <a:off x="375570" y="322800"/>
            <a:ext cx="4830499" cy="298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58" y="2791887"/>
            <a:ext cx="3516284" cy="3632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86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596621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모니터를 터치해 명화 그림 그리기와</a:t>
            </a:r>
            <a:r>
              <a:rPr lang="en-US" altLang="ko-KR" dirty="0"/>
              <a:t> </a:t>
            </a:r>
            <a:r>
              <a:rPr lang="ko-KR" altLang="en-US" dirty="0"/>
              <a:t>색칠 놀이</a:t>
            </a:r>
            <a:r>
              <a:rPr lang="en-US" altLang="ko-KR" dirty="0"/>
              <a:t>, </a:t>
            </a:r>
            <a:r>
              <a:rPr lang="ko-KR" altLang="en-US" dirty="0"/>
              <a:t>퍼즐 놀이를 해요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835793" y="249335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나도 화가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19787" y="181527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14499" y="4249720"/>
            <a:ext cx="464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모니터를 때리거나 긁으면 고장이 날 수 있어요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223732" y="578287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1" dirty="0"/>
              <a:t>도구를 </a:t>
            </a:r>
            <a:r>
              <a:rPr lang="ko-KR" altLang="en-US" sz="2000" b="1" dirty="0" err="1"/>
              <a:t>조심히</a:t>
            </a:r>
            <a:r>
              <a:rPr lang="ko-KR" altLang="en-US" sz="2000" b="1" dirty="0"/>
              <a:t> 다뤄요</a:t>
            </a:r>
            <a:endParaRPr lang="en-US" altLang="ko-KR" sz="20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7019787" y="3477269"/>
            <a:ext cx="2547902" cy="674843"/>
            <a:chOff x="6984575" y="2163199"/>
            <a:chExt cx="2547902" cy="674843"/>
          </a:xfrm>
        </p:grpSpPr>
        <p:pic>
          <p:nvPicPr>
            <p:cNvPr id="30" name="그림 29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3" name="그림 32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4" name="직사각형 3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4303" b="12242"/>
          <a:stretch/>
        </p:blipFill>
        <p:spPr>
          <a:xfrm>
            <a:off x="418595" y="376045"/>
            <a:ext cx="4677108" cy="293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5" y="3417296"/>
            <a:ext cx="4645473" cy="287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5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208" y="2563594"/>
            <a:ext cx="4851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세계 여러 나라의 미술 작품을 감상해요</a:t>
            </a:r>
            <a:endParaRPr lang="en-US" altLang="ko-KR" dirty="0"/>
          </a:p>
          <a:p>
            <a:endParaRPr lang="en-US" altLang="ko-KR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명화 퍼즐 맞추기와 색칠 놀이를 해요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608967" y="249335"/>
            <a:ext cx="3583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명화감상실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019787" y="181527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80207" y="4208700"/>
            <a:ext cx="469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2</a:t>
            </a:r>
            <a:r>
              <a:rPr lang="ko-KR" altLang="en-US" dirty="0"/>
              <a:t>층에서 뛰거나 난간에 기대 장난을 치면 위험할 수 있어요</a:t>
            </a:r>
            <a:endParaRPr lang="en-US" altLang="ko-KR" dirty="0"/>
          </a:p>
        </p:txBody>
      </p:sp>
      <p:sp>
        <p:nvSpPr>
          <p:cNvPr id="28" name="TextBox 27"/>
          <p:cNvSpPr txBox="1"/>
          <p:nvPr/>
        </p:nvSpPr>
        <p:spPr>
          <a:xfrm>
            <a:off x="7180207" y="5760499"/>
            <a:ext cx="451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/>
              <a:t>2</a:t>
            </a:r>
            <a:r>
              <a:rPr lang="ko-KR" altLang="en-US" sz="2000" b="1" dirty="0"/>
              <a:t>층에서는 천천히 걸어 다녀요</a:t>
            </a:r>
            <a:endParaRPr lang="en-US" altLang="ko-KR" sz="20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7029019" y="3459738"/>
            <a:ext cx="2547902" cy="674843"/>
            <a:chOff x="6984575" y="2163199"/>
            <a:chExt cx="2547902" cy="674843"/>
          </a:xfrm>
        </p:grpSpPr>
        <p:pic>
          <p:nvPicPr>
            <p:cNvPr id="30" name="그림 29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7029021" y="5005343"/>
            <a:ext cx="2547902" cy="674843"/>
            <a:chOff x="6984575" y="2163199"/>
            <a:chExt cx="2547902" cy="674843"/>
          </a:xfrm>
        </p:grpSpPr>
        <p:pic>
          <p:nvPicPr>
            <p:cNvPr id="33" name="그림 32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4" name="직사각형 3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8" y="353514"/>
            <a:ext cx="4364351" cy="327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4531" r="6142" b="6602"/>
          <a:stretch/>
        </p:blipFill>
        <p:spPr>
          <a:xfrm>
            <a:off x="3071972" y="3800063"/>
            <a:ext cx="3483063" cy="262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9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7627" y="88344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7" y="2386569"/>
            <a:ext cx="4987580" cy="43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1464</TotalTime>
  <Words>214</Words>
  <Application>Microsoft Office PowerPoint</Application>
  <PresentationFormat>와이드스크린</PresentationFormat>
  <Paragraphs>72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143</cp:revision>
  <cp:lastPrinted>2020-03-13T00:36:54Z</cp:lastPrinted>
  <dcterms:created xsi:type="dcterms:W3CDTF">2018-03-23T07:52:42Z</dcterms:created>
  <dcterms:modified xsi:type="dcterms:W3CDTF">2020-08-14T00:29:42Z</dcterms:modified>
</cp:coreProperties>
</file>