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1" r:id="rId6"/>
  </p:sldIdLst>
  <p:sldSz cx="10696575" cy="7562850"/>
  <p:notesSz cx="7562850" cy="10696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B960"/>
    <a:srgbClr val="2EA711"/>
    <a:srgbClr val="E0FFA5"/>
    <a:srgbClr val="71E448"/>
    <a:srgbClr val="0CF449"/>
    <a:srgbClr val="6DCCE1"/>
    <a:srgbClr val="FCB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>
      <p:cViewPr varScale="1">
        <p:scale>
          <a:sx n="105" d="100"/>
          <a:sy n="105" d="100"/>
        </p:scale>
        <p:origin x="1032" y="4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870998" y="1319872"/>
            <a:ext cx="9905999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400" dirty="0" smtClean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 </a:t>
            </a:r>
            <a:r>
              <a:rPr lang="ko-KR" altLang="en-US" sz="6600" b="1" kern="0" spc="-400" dirty="0" err="1" smtClean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블록놀이터</a:t>
            </a:r>
            <a:r>
              <a:rPr lang="en-US" sz="6600" b="1" kern="0" spc="-400" dirty="0" smtClean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</a:p>
          <a:p>
            <a:r>
              <a:rPr lang="en-US" sz="6600" b="1" kern="0" spc="-400" dirty="0" err="1" smtClean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사전안전교육</a:t>
            </a:r>
            <a:endParaRPr lang="en-US" sz="6600" b="1" dirty="0"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0" y="5838825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CF44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2" name="해 21"/>
          <p:cNvSpPr/>
          <p:nvPr/>
        </p:nvSpPr>
        <p:spPr>
          <a:xfrm rot="1626692">
            <a:off x="-791249" y="-925565"/>
            <a:ext cx="2617310" cy="2667787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35176" y="1509712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-529360" y="4326988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84" y="156704"/>
            <a:ext cx="5047071" cy="640027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2528887" y="3476625"/>
            <a:ext cx="5864092" cy="3334210"/>
            <a:chOff x="203571" y="3194435"/>
            <a:chExt cx="5864092" cy="3334210"/>
          </a:xfrm>
        </p:grpSpPr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048" y="3194435"/>
              <a:ext cx="4163615" cy="3334210"/>
            </a:xfrm>
            <a:prstGeom prst="rect">
              <a:avLst/>
            </a:prstGeom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571" y="3194435"/>
              <a:ext cx="2442073" cy="301149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-1090613" y="306572"/>
            <a:ext cx="7391400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5000" b="1" kern="0" spc="-300" dirty="0" err="1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상상빅블록</a:t>
            </a:r>
            <a:endParaRPr lang="en-US" altLang="ko-KR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31" name="그림 30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37" y="1642646"/>
            <a:ext cx="4781550" cy="5491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/>
        </p:spPr>
      </p:pic>
      <p:grpSp>
        <p:nvGrpSpPr>
          <p:cNvPr id="34" name="그룹 33"/>
          <p:cNvGrpSpPr/>
          <p:nvPr/>
        </p:nvGrpSpPr>
        <p:grpSpPr>
          <a:xfrm>
            <a:off x="7427916" y="47625"/>
            <a:ext cx="2857036" cy="1447800"/>
            <a:chOff x="203571" y="3194435"/>
            <a:chExt cx="5864092" cy="3334210"/>
          </a:xfrm>
        </p:grpSpPr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048" y="3194435"/>
              <a:ext cx="4163615" cy="3334210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571" y="3194435"/>
              <a:ext cx="2442073" cy="3011495"/>
            </a:xfrm>
            <a:prstGeom prst="rect">
              <a:avLst/>
            </a:prstGeom>
          </p:spPr>
        </p:pic>
      </p:grpSp>
      <p:grpSp>
        <p:nvGrpSpPr>
          <p:cNvPr id="2" name="그룹 1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15" name="TextBox 14"/>
            <p:cNvSpPr txBox="1"/>
            <p:nvPr/>
          </p:nvSpPr>
          <p:spPr>
            <a:xfrm>
              <a:off x="700087" y="5215033"/>
              <a:ext cx="3810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블록을 던지지 않고 소중히 다뤄요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블록을 발로 밟으면 넘어져서 다칠 수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 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있어요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endParaRPr lang="ko-KR" alt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6412" y="2380993"/>
              <a:ext cx="41973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유니크한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디자인의 블록으로 역동적인 활동을 할 수 있다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27" name="그룹 26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28" name="직사각형 27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30" name="해 29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0" name="그룹 39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1" name="직사각형 40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2" name="해 41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3" name="모서리가 둥근 직사각형 42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4" name="모서리가 둥근 직사각형 43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358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-366713" y="252651"/>
            <a:ext cx="5334000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5000" b="1" kern="0" spc="-300" dirty="0" err="1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맥포머스블록</a:t>
            </a:r>
            <a:endParaRPr lang="en-US" altLang="ko-KR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32" name="그림 31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57" y="1724025"/>
            <a:ext cx="4696695" cy="5327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/>
        </p:spPr>
      </p:pic>
      <p:grpSp>
        <p:nvGrpSpPr>
          <p:cNvPr id="34" name="그룹 33"/>
          <p:cNvGrpSpPr/>
          <p:nvPr/>
        </p:nvGrpSpPr>
        <p:grpSpPr>
          <a:xfrm>
            <a:off x="7427916" y="47625"/>
            <a:ext cx="2857036" cy="1447800"/>
            <a:chOff x="203571" y="3194435"/>
            <a:chExt cx="5864092" cy="3334210"/>
          </a:xfrm>
        </p:grpSpPr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048" y="3194435"/>
              <a:ext cx="4163615" cy="3334210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571" y="3194435"/>
              <a:ext cx="2442073" cy="3011495"/>
            </a:xfrm>
            <a:prstGeom prst="rect">
              <a:avLst/>
            </a:prstGeom>
          </p:spPr>
        </p:pic>
      </p:grpSp>
      <p:grpSp>
        <p:nvGrpSpPr>
          <p:cNvPr id="44" name="그룹 43"/>
          <p:cNvGrpSpPr/>
          <p:nvPr/>
        </p:nvGrpSpPr>
        <p:grpSpPr>
          <a:xfrm>
            <a:off x="90487" y="1503844"/>
            <a:ext cx="5346700" cy="5401781"/>
            <a:chOff x="90487" y="1502515"/>
            <a:chExt cx="5346700" cy="5477981"/>
          </a:xfrm>
        </p:grpSpPr>
        <p:sp>
          <p:nvSpPr>
            <p:cNvPr id="45" name="TextBox 44"/>
            <p:cNvSpPr txBox="1"/>
            <p:nvPr/>
          </p:nvSpPr>
          <p:spPr>
            <a:xfrm>
              <a:off x="700087" y="5215032"/>
              <a:ext cx="3810000" cy="936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 err="1" smtClean="0">
                  <a:latin typeface="굴림" panose="020B0600000101010101" pitchFamily="50" charset="-127"/>
                  <a:ea typeface="굴림" panose="020B0600000101010101" pitchFamily="50" charset="-127"/>
                </a:rPr>
                <a:t>맥포머스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 블록을 입에  대지 않아요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블록을 던지지 않아요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62479" y="1998166"/>
              <a:ext cx="4533995" cy="1292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회전하는 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3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차원 입체 자석 교구로  신나게 </a:t>
              </a:r>
              <a:endParaRPr lang="en-US" altLang="ko-KR" b="1" kern="0" spc="-200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놀이를 할 수 있다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47" name="그룹 46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3" name="직사각형 52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4" name="해 53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8" name="그룹 47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1" name="직사각형 50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2" name="해 51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9" name="모서리가 둥근 직사각형 48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430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-104141" y="183713"/>
            <a:ext cx="5334000" cy="8617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ko-KR" altLang="en-US" sz="5000" b="1" kern="0" spc="-300" dirty="0" err="1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포아트</a:t>
            </a:r>
            <a:r>
              <a:rPr lang="ko-KR" altLang="en-US" sz="5000" b="1" kern="0" spc="-300" dirty="0" smtClean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블록</a:t>
            </a:r>
            <a:endParaRPr lang="en-US" altLang="ko-KR" sz="50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369968" y="1502515"/>
            <a:ext cx="5074708" cy="5784110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32" name="그림 31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937" y="1642646"/>
            <a:ext cx="4619882" cy="5491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53B960"/>
            </a:solidFill>
          </a:ln>
          <a:effectLst/>
        </p:spPr>
      </p:pic>
      <p:grpSp>
        <p:nvGrpSpPr>
          <p:cNvPr id="34" name="그룹 33"/>
          <p:cNvGrpSpPr/>
          <p:nvPr/>
        </p:nvGrpSpPr>
        <p:grpSpPr>
          <a:xfrm>
            <a:off x="7427916" y="47625"/>
            <a:ext cx="2857036" cy="1447800"/>
            <a:chOff x="203571" y="3194435"/>
            <a:chExt cx="5864092" cy="3334210"/>
          </a:xfrm>
        </p:grpSpPr>
        <p:pic>
          <p:nvPicPr>
            <p:cNvPr id="36" name="그림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048" y="3194435"/>
              <a:ext cx="4163615" cy="3334210"/>
            </a:xfrm>
            <a:prstGeom prst="rect">
              <a:avLst/>
            </a:prstGeom>
          </p:spPr>
        </p:pic>
        <p:pic>
          <p:nvPicPr>
            <p:cNvPr id="37" name="그림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571" y="3194435"/>
              <a:ext cx="2442073" cy="3011495"/>
            </a:xfrm>
            <a:prstGeom prst="rect">
              <a:avLst/>
            </a:prstGeom>
          </p:spPr>
        </p:pic>
      </p:grpSp>
      <p:grpSp>
        <p:nvGrpSpPr>
          <p:cNvPr id="44" name="그룹 43"/>
          <p:cNvGrpSpPr/>
          <p:nvPr/>
        </p:nvGrpSpPr>
        <p:grpSpPr>
          <a:xfrm>
            <a:off x="77787" y="1495425"/>
            <a:ext cx="5346700" cy="5477981"/>
            <a:chOff x="90487" y="1502515"/>
            <a:chExt cx="5346700" cy="5477981"/>
          </a:xfrm>
        </p:grpSpPr>
        <p:sp>
          <p:nvSpPr>
            <p:cNvPr id="45" name="TextBox 44"/>
            <p:cNvSpPr txBox="1"/>
            <p:nvPr/>
          </p:nvSpPr>
          <p:spPr>
            <a:xfrm>
              <a:off x="700087" y="5381625"/>
              <a:ext cx="381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자동차를 탈 때 세게 타지 않아요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자동차 위에 올라서지 않아요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6884" y="2360691"/>
              <a:ext cx="41973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상상력을 현실로 만들어 주고 다양한 표정을 연출 할 수 있다</a:t>
              </a:r>
              <a:r>
                <a:rPr lang="en-US" altLang="ko-KR" b="1" kern="0" spc="-200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pSp>
          <p:nvGrpSpPr>
            <p:cNvPr id="47" name="그룹 46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53" name="직사각형 52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4" name="해 53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8" name="그룹 47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51" name="직사각형 50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 smtClean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 smtClean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2" name="해 51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9" name="모서리가 둥근 직사각형 48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364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17689" y="1647825"/>
            <a:ext cx="9883598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000" b="1" kern="0" spc="-400" dirty="0" smtClean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 </a:t>
            </a:r>
            <a:r>
              <a:rPr lang="ko-KR" altLang="en-US" sz="6000" b="1" kern="0" spc="-400" dirty="0" smtClean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즐겁고 안전한</a:t>
            </a:r>
            <a:r>
              <a:rPr lang="en-US" altLang="ko-KR" sz="6000" b="1" kern="0" spc="-400" dirty="0" smtClean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6000" b="1" kern="0" spc="-400" dirty="0" smtClean="0">
                <a:ln>
                  <a:solidFill>
                    <a:srgbClr val="53B960"/>
                  </a:solidFill>
                </a:ln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체험을 </a:t>
            </a:r>
            <a:r>
              <a:rPr lang="ko-KR" altLang="en-US" sz="6000" b="1" kern="0" spc="-400" dirty="0">
                <a:ln>
                  <a:solidFill>
                    <a:srgbClr val="53B960"/>
                  </a:solidFill>
                </a:ln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해요 </a:t>
            </a:r>
            <a:r>
              <a:rPr lang="en-US" altLang="ko-KR" sz="6000" b="1" kern="0" spc="-400" dirty="0">
                <a:ln>
                  <a:solidFill>
                    <a:srgbClr val="53B960"/>
                  </a:solidFill>
                </a:ln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!</a:t>
            </a:r>
            <a:endParaRPr lang="en-US" altLang="ko-KR" sz="6000" b="1" dirty="0">
              <a:ln>
                <a:solidFill>
                  <a:srgbClr val="53B960"/>
                </a:solidFill>
              </a:ln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0" y="5838825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CF44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11365" y="1182584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2310878" y="4444275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해 14"/>
          <p:cNvSpPr/>
          <p:nvPr/>
        </p:nvSpPr>
        <p:spPr>
          <a:xfrm rot="1626692">
            <a:off x="-1014413" y="-1134934"/>
            <a:ext cx="2819400" cy="2959046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84" y="156704"/>
            <a:ext cx="5047071" cy="640027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2594661" y="3296814"/>
            <a:ext cx="5740245" cy="3194092"/>
            <a:chOff x="203571" y="3194435"/>
            <a:chExt cx="5864092" cy="3334210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4048" y="3194435"/>
              <a:ext cx="4163615" cy="3334210"/>
            </a:xfrm>
            <a:prstGeom prst="rect">
              <a:avLst/>
            </a:prstGeom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571" y="3194435"/>
              <a:ext cx="2442073" cy="30114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866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97</Words>
  <Application>Microsoft Office PowerPoint</Application>
  <PresentationFormat>사용자 지정</PresentationFormat>
  <Paragraphs>24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1" baseType="lpstr">
      <vt:lpstr>?? ??</vt:lpstr>
      <vt:lpstr>굴림</vt:lpstr>
      <vt:lpstr>함초롬돋움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59</cp:revision>
  <dcterms:created xsi:type="dcterms:W3CDTF">2023-03-08T09:46:58Z</dcterms:created>
  <dcterms:modified xsi:type="dcterms:W3CDTF">2024-08-07T04:36:45Z</dcterms:modified>
</cp:coreProperties>
</file>