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1" r:id="rId6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B960"/>
    <a:srgbClr val="2EA711"/>
    <a:srgbClr val="E0FFA5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105" d="100"/>
          <a:sy n="105" d="100"/>
        </p:scale>
        <p:origin x="1032" y="4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870998" y="1319872"/>
            <a:ext cx="9905999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 err="1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블록놀이터</a:t>
            </a:r>
            <a:r>
              <a:rPr 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</a:p>
          <a:p>
            <a:r>
              <a:rPr lang="en-US" sz="6600" b="1" kern="0" spc="-400" dirty="0" err="1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528887" y="3476625"/>
            <a:ext cx="5864092" cy="3334210"/>
            <a:chOff x="203571" y="3194435"/>
            <a:chExt cx="5864092" cy="3334210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1090613" y="306572"/>
            <a:ext cx="73914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상상빅블록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1" name="그림 30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737" y="1642646"/>
            <a:ext cx="4781550" cy="5491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2" name="그룹 1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15" name="TextBox 14"/>
            <p:cNvSpPr txBox="1"/>
            <p:nvPr/>
          </p:nvSpPr>
          <p:spPr>
            <a:xfrm>
              <a:off x="7000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블록을 던지지 않고 소중히 다뤄요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블록을 발로 밟으면 넘어져서 다칠 수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있어요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6412" y="2380993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유니크한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디자인의 블록으로 역동적인 활동을 할 수 있다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27" name="그룹 2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28" name="직사각형 2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0" name="해 2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358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3667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맥포머스블록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257" y="1724025"/>
            <a:ext cx="4696695" cy="5327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90487" y="1503844"/>
            <a:ext cx="5346700" cy="54017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215032"/>
              <a:ext cx="3810000" cy="936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맥포머스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블록을 입에  대지 않아요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블록을 던지지 않아요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62479" y="1998166"/>
              <a:ext cx="4533995" cy="1292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회전하는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차원 입체 자석 교구로  신나게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놀이를 할 수 있다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430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104141" y="183713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포아트</a:t>
            </a:r>
            <a:r>
              <a:rPr lang="ko-KR" altLang="en-US" sz="50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블록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37" y="1642646"/>
            <a:ext cx="4619882" cy="5491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77787" y="1495425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38162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자동차를 탈 때 세게 타지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자동차 위에 올라서지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6884" y="2360691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상상력을 현실로 만들어 주고 다양한 표정을 연출 할 수 있다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364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000" b="1" kern="0" spc="-400" dirty="0" smtClean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즐겁고 안전한</a:t>
            </a:r>
            <a:r>
              <a:rPr lang="en-US" altLang="ko-KR" sz="6000" b="1" kern="0" spc="-400" dirty="0" smtClean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 smtClean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</a:t>
            </a:r>
            <a:r>
              <a:rPr lang="ko-KR" altLang="en-US" sz="6000" b="1" kern="0" spc="-400" dirty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해요 </a:t>
            </a:r>
            <a:r>
              <a:rPr lang="en-US" altLang="ko-KR" sz="6000" b="1" kern="0" spc="-400" dirty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ln>
                <a:solidFill>
                  <a:srgbClr val="53B960"/>
                </a:solidFill>
              </a:ln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594661" y="3296814"/>
            <a:ext cx="5740245" cy="3194092"/>
            <a:chOff x="203571" y="3194435"/>
            <a:chExt cx="5864092" cy="3334210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97</Words>
  <Application>Microsoft Office PowerPoint</Application>
  <PresentationFormat>사용자 지정</PresentationFormat>
  <Paragraphs>24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1" baseType="lpstr">
      <vt:lpstr>?? ??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59</cp:revision>
  <dcterms:created xsi:type="dcterms:W3CDTF">2023-03-08T09:46:58Z</dcterms:created>
  <dcterms:modified xsi:type="dcterms:W3CDTF">2024-08-07T04:36:45Z</dcterms:modified>
</cp:coreProperties>
</file>