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2" r:id="rId11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8F9"/>
    <a:srgbClr val="2C51EC"/>
    <a:srgbClr val="99CC00"/>
    <a:srgbClr val="99FF66"/>
    <a:srgbClr val="00CC00"/>
    <a:srgbClr val="AFD537"/>
    <a:srgbClr val="2274FA"/>
    <a:srgbClr val="1945FF"/>
    <a:srgbClr val="00A1DA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4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11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93603-BE35-408A-8E5A-2B66FEF9686C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70A9-9F6B-40F9-91A2-9F9AD7FC2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4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70A9-9F6B-40F9-91A2-9F9AD7FC2CC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86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70A9-9F6B-40F9-91A2-9F9AD7FC2CC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35">
              <a:srgbClr val="99C1E5"/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48" y="3194435"/>
            <a:ext cx="4163615" cy="3334210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977442" y="0"/>
            <a:ext cx="7214558" cy="5124091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9791" y="791817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신체운동마을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343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359985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71" y="3194435"/>
            <a:ext cx="2442073" cy="30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63142" y="0"/>
            <a:ext cx="7728857" cy="4833257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787" y="429795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FD537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AFD537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292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292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292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45" y="2922291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48" y="3194435"/>
            <a:ext cx="4163615" cy="33342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71" y="3194435"/>
            <a:ext cx="2442073" cy="30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그림의 모양이 만들어지도록 자석 퍼즐을</a:t>
            </a:r>
            <a:endParaRPr lang="en-US" altLang="ko-KR" dirty="0"/>
          </a:p>
          <a:p>
            <a:r>
              <a:rPr lang="ko-KR" altLang="en-US" dirty="0"/>
              <a:t>맞추어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순서를 지켜 퍼즐 활동을 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548369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자석퍼즐을</a:t>
            </a:r>
            <a:r>
              <a:rPr lang="ko-KR" altLang="en-US" sz="2000" b="1" dirty="0"/>
              <a:t> 두 손으로 잡아요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02633" y="295425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274FA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자석 </a:t>
            </a: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퍼즐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72945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5080" r="6115" b="171"/>
          <a:stretch/>
        </p:blipFill>
        <p:spPr>
          <a:xfrm>
            <a:off x="630000" y="478800"/>
            <a:ext cx="5580000" cy="60291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공이 여행을 다닐 수 있도록 공을 넣은 후</a:t>
            </a:r>
            <a:endParaRPr lang="en-US" altLang="ko-KR" dirty="0"/>
          </a:p>
          <a:p>
            <a:r>
              <a:rPr lang="ko-KR" altLang="en-US" dirty="0"/>
              <a:t>버튼을 눌러주세요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바닥에 떨어진 공은 바구니에 넣어요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5416005"/>
            <a:ext cx="437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 대포 앞에서 놀이하면 공에</a:t>
            </a:r>
            <a:endParaRPr lang="en-US" altLang="ko-KR" sz="2000" b="1" dirty="0"/>
          </a:p>
          <a:p>
            <a:r>
              <a:rPr lang="ko-KR" altLang="en-US" sz="2000" b="1" dirty="0"/>
              <a:t>맞을 수 있어요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769870" y="82947"/>
            <a:ext cx="48821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해와 달을 찾아</a:t>
            </a:r>
            <a:endParaRPr lang="en-US" altLang="ko-K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공길여행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36564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72827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03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3"/>
            <a:ext cx="493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친구와 마주보고 불이 들어오는 곳을</a:t>
            </a:r>
            <a:endParaRPr lang="en-US" altLang="ko-KR" dirty="0"/>
          </a:p>
          <a:p>
            <a:r>
              <a:rPr lang="ko-KR" altLang="en-US" dirty="0"/>
              <a:t>손바닥으로 눌러요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76359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너무 세게 치면 손바닥이 아파요</a:t>
            </a:r>
            <a:r>
              <a:rPr lang="en-US" altLang="ko-KR" dirty="0"/>
              <a:t>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314656" y="-62964"/>
            <a:ext cx="2223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점수를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높여라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36564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73823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00000" y="5469986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순서를 지켜 활동해요</a:t>
            </a:r>
            <a:endParaRPr lang="en-US" altLang="ko-KR" sz="2000" b="1" dirty="0"/>
          </a:p>
        </p:txBody>
      </p:sp>
      <p:pic>
        <p:nvPicPr>
          <p:cNvPr id="9" name="그림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2" y="534837"/>
            <a:ext cx="5073478" cy="58895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65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32660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공이 굴러갈 수 있는 다양한 길을</a:t>
            </a:r>
            <a:endParaRPr lang="en-US" altLang="ko-KR" dirty="0"/>
          </a:p>
          <a:p>
            <a:r>
              <a:rPr lang="ko-KR" altLang="en-US" dirty="0"/>
              <a:t>만들어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76359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사용한 공과 블록을 바구니에 정리해요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553238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공이나 블록을 던지지 않도록 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422216" y="286172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공길 만들기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840000" y="485296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457200"/>
            <a:ext cx="6525148" cy="23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7" y="445338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27" name="그룹 26"/>
          <p:cNvGrpSpPr/>
          <p:nvPr/>
        </p:nvGrpSpPr>
        <p:grpSpPr>
          <a:xfrm>
            <a:off x="6840000" y="1862354"/>
            <a:ext cx="2547902" cy="674843"/>
            <a:chOff x="6984575" y="2163199"/>
            <a:chExt cx="2547902" cy="674843"/>
          </a:xfrm>
        </p:grpSpPr>
        <p:pic>
          <p:nvPicPr>
            <p:cNvPr id="28" name="그림 27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840000" y="3371293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5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8123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보드마카를</a:t>
            </a:r>
            <a:r>
              <a:rPr lang="ko-KR" altLang="en-US" dirty="0"/>
              <a:t> 이용해 그림과 글을 표현해요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5443446"/>
            <a:ext cx="459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보드마카를</a:t>
            </a:r>
            <a:r>
              <a:rPr lang="ko-KR" altLang="en-US" b="1" dirty="0"/>
              <a:t> 사용한 후에 뚜껑을 꼭 닫아요</a:t>
            </a:r>
            <a:endParaRPr lang="en-US" altLang="ko-K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3978746"/>
            <a:ext cx="466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유리가 아닌 다른 곳에 그림을 그리면 지울 수 없어요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7" y="-62962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마음 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표현하기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93291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23184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64434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9766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81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8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6084" y="2735660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친구들과 협동하여 도르래와 미끄럼 파이프를 통해 블록을 운반해요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06084" y="4241638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블록을 올릴 때에는 발자국 모양 위에 서서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6906084" y="5613134"/>
            <a:ext cx="528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블록을 아래로 던지거나 미끄럼 파이프 안에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 머리를 넣으면 다칠 수 있어요 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213070" y="-71276"/>
            <a:ext cx="23936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지금은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공사중</a:t>
            </a:r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546084" y="1987337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546084" y="351290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546084" y="492540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47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7342" y="2680338"/>
            <a:ext cx="516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높이 뛰어 손으로 닿을 수 있는 버튼을</a:t>
            </a:r>
            <a:r>
              <a:rPr lang="en-US" altLang="ko-KR" dirty="0"/>
              <a:t> </a:t>
            </a:r>
            <a:r>
              <a:rPr lang="ko-KR" altLang="en-US" dirty="0"/>
              <a:t>눌러요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67342" y="4119146"/>
            <a:ext cx="504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제자리에서 높이 뛰어요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67342" y="552944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매트에는 한 명씩 올라가요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41566" y="-79588"/>
            <a:ext cx="2903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제자리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높이뛰기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07342" y="1932015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07342" y="3297677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07342" y="484170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19693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84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6710" y="2670348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스위치를 누른 후 </a:t>
            </a:r>
            <a:r>
              <a:rPr lang="ko-KR" altLang="en-US" dirty="0" err="1"/>
              <a:t>바람관</a:t>
            </a:r>
            <a:r>
              <a:rPr lang="ko-KR" altLang="en-US" dirty="0"/>
              <a:t> 위에 공을</a:t>
            </a:r>
            <a:endParaRPr lang="en-US" altLang="ko-KR" dirty="0"/>
          </a:p>
          <a:p>
            <a:r>
              <a:rPr lang="ko-KR" altLang="en-US" dirty="0"/>
              <a:t>올려놓고 공의 움직임을</a:t>
            </a:r>
            <a:r>
              <a:rPr lang="en-US" altLang="ko-KR" dirty="0"/>
              <a:t> </a:t>
            </a:r>
            <a:r>
              <a:rPr lang="ko-KR" altLang="en-US" dirty="0"/>
              <a:t>관찰해요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036710" y="415281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바람관은</a:t>
            </a:r>
            <a:r>
              <a:rPr lang="ko-KR" altLang="en-US" dirty="0"/>
              <a:t> </a:t>
            </a:r>
            <a:r>
              <a:rPr lang="ko-KR" altLang="en-US" dirty="0" err="1"/>
              <a:t>조심히</a:t>
            </a:r>
            <a:r>
              <a:rPr lang="ko-KR" altLang="en-US" dirty="0"/>
              <a:t> 좌우로 움직여요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36710" y="5410264"/>
            <a:ext cx="452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바람관에</a:t>
            </a:r>
            <a:r>
              <a:rPr lang="ko-KR" altLang="en-US" sz="2000" b="1" dirty="0"/>
              <a:t> 얼굴을 가까이 하지 않아요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32541" y="201394"/>
            <a:ext cx="3610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꼬마 공 둥둥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76710" y="1922025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76710" y="336704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76710" y="473084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56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215</Words>
  <Application>Microsoft Office PowerPoint</Application>
  <PresentationFormat>와이드스크린</PresentationFormat>
  <Paragraphs>82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Windows 사용자</cp:lastModifiedBy>
  <cp:revision>213</cp:revision>
  <cp:lastPrinted>2020-03-13T00:36:54Z</cp:lastPrinted>
  <dcterms:created xsi:type="dcterms:W3CDTF">2018-03-23T07:52:42Z</dcterms:created>
  <dcterms:modified xsi:type="dcterms:W3CDTF">2022-06-24T05:18:19Z</dcterms:modified>
</cp:coreProperties>
</file>