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5" r:id="rId7"/>
    <p:sldId id="266" r:id="rId8"/>
    <p:sldId id="265" r:id="rId9"/>
    <p:sldId id="267" r:id="rId10"/>
    <p:sldId id="268" r:id="rId11"/>
    <p:sldId id="269" r:id="rId12"/>
    <p:sldId id="276" r:id="rId13"/>
    <p:sldId id="274" r:id="rId14"/>
    <p:sldId id="261" r:id="rId15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DB3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96" y="336"/>
      </p:cViewPr>
      <p:guideLst>
        <p:guide orient="horz" pos="219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5287" y="2135596"/>
            <a:ext cx="95011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호기심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1" y="3710899"/>
            <a:ext cx="5029200" cy="3341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28628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패그보드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33" y="1950749"/>
            <a:ext cx="4683354" cy="5031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 후에 색깔 핀을 상자에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핀을 입에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패그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보드 판에 색깔 핀을 꽂아 꾸며요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핀으로 점을 찍어보고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이어서 꽂아 선으로 그림을 그려보고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숫자나 글자를 표현할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952625"/>
            <a:ext cx="4800600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놀이 후 블록은 제자리에 정리해요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활동해요 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409825"/>
              <a:ext cx="458816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변신블록과 관절블록을 이용하여  다양한 형태의 나만의 블록을 만들어 보세요</a:t>
              </a:r>
              <a:r>
                <a:rPr lang="en-US" altLang="ko-KR" dirty="0"/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창의력으로  만든 작품을 전시해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베르누이 공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1471" r="854" b="-254"/>
          <a:stretch/>
        </p:blipFill>
        <p:spPr>
          <a:xfrm rot="5400000">
            <a:off x="5403458" y="2083996"/>
            <a:ext cx="5168841" cy="4626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천천히 밟아요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위치를 잘 확인한 후 공을 가져와요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누르면 나오는 바람의 힘으로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띄워보고 골대에 공을 넣어봐요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누르고 페달을 밟은 후 둥근 핸들로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방향을 조절하며 공을 띄워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1217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6172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기후환경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(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대체에너지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)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27714" r="7179" b="25899"/>
          <a:stretch/>
        </p:blipFill>
        <p:spPr>
          <a:xfrm flipH="1">
            <a:off x="8257250" y="1770743"/>
            <a:ext cx="1993498" cy="1875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19" y="5141357"/>
            <a:ext cx="2077964" cy="1956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5022" r="10859" b="10075"/>
          <a:stretch/>
        </p:blipFill>
        <p:spPr>
          <a:xfrm>
            <a:off x="8243887" y="5153123"/>
            <a:ext cx="1993499" cy="1935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3401" r="28978"/>
          <a:stretch/>
        </p:blipFill>
        <p:spPr>
          <a:xfrm>
            <a:off x="5651206" y="1762361"/>
            <a:ext cx="2063677" cy="1904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2411" r="7904" b="16239"/>
          <a:stretch/>
        </p:blipFill>
        <p:spPr>
          <a:xfrm>
            <a:off x="7209588" y="3793344"/>
            <a:ext cx="1423747" cy="125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손전등을 얼굴에 비추지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로봇과 자동차를 소중하게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바람과 태양의 빛으로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풍선 자동차와 고무 동력 자동차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직접 작동해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9099" y="1695554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92" y="3206149"/>
            <a:ext cx="5177617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19013" y="195341"/>
            <a:ext cx="5420976" cy="861774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앨리스의 꿈속으로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952625"/>
            <a:ext cx="4487176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 길을 통과할 때 순서대로 천천히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지나가요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거울은 눈으로만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오목거울과 볼록거울의 길을 천천히 걸어가며 앨리스의 꿈 속으로 함께 들어가볼까요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볼록 거울에 비치는 모습을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방향에서 관찰해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95823" y="1502515"/>
            <a:ext cx="5074708" cy="5722162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166687" y="252651"/>
            <a:ext cx="508499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슝슝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바람공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발사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26" y="1812840"/>
            <a:ext cx="4490553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그룹 3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700087" y="5075099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투입구에 공을 너무 많이 넣으면 막혀서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기계가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고장날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밟으면 미끄러질 수 있으니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699" y="2198088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슝슝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힘으로 공을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고무로 감싸진 투입구 속으로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한 개 씩 넣고 버튼을 누르면 공이 발사됩니다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해 4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  <p:sp>
        <p:nvSpPr>
          <p:cNvPr id="23" name="Object 11"/>
          <p:cNvSpPr txBox="1"/>
          <p:nvPr/>
        </p:nvSpPr>
        <p:spPr>
          <a:xfrm>
            <a:off x="308310" y="252651"/>
            <a:ext cx="515860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찰랑찰랑 물놀이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6" y="1928627"/>
            <a:ext cx="4485600" cy="5122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그룹 3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700087" y="544889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물놀이 옷을 입고 장화를 신고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미끄러지지 않도록 천천히 이동해요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2212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물놀이장의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펌프를 위 아래로 움직여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물레바퀴에 물이 떨어지는 과정을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낚시대와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뜰채로 낚시를 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물길을 만들어 배를 띄워 보며 다양한 물의 특성을 탐색할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42887" y="252651"/>
            <a:ext cx="5268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물기둥 토네이도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15" y="1952625"/>
            <a:ext cx="4495572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한 번 누르고 물기둥 토네이도가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보일 때 까지 기다려 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 통을 밀거나 두드리지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물기둥의 버튼을 누르고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휘몰아치는 물기둥 토네이도의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자연 현상을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9678"/>
            <a:ext cx="5715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에너지로드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바이크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49605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자전거를 타고 내릴 때는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바른 자세로 자전거를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협동하여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 페달을 밟으면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에너지로드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경주가 시작됩니다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열심히 굴려서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화면에 나오는 자동차에 에너지를 전달해요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경주가 끝난 후 만들어진 에너지량을 확인해요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395287" y="310563"/>
            <a:ext cx="5649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카드병정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핀스크린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1736184"/>
            <a:ext cx="2773316" cy="2689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7" y="4509778"/>
            <a:ext cx="2772000" cy="2615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핀스크린에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대면 다칠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잡아당겨서 뽑지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카드병정과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함께 몸이나 도구를 이용해서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다양한 모양을 찍을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몸으로 핀 스크린에 살짝 눌러보세요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모양이 나타납니다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24487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510132" y="292624"/>
            <a:ext cx="37338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호스 전화기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510" r="5673"/>
          <a:stretch/>
        </p:blipFill>
        <p:spPr>
          <a:xfrm>
            <a:off x="5566051" y="1916792"/>
            <a:ext cx="2209800" cy="5134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6053" r="15440" b="16781"/>
          <a:stretch/>
        </p:blipFill>
        <p:spPr>
          <a:xfrm rot="5400000">
            <a:off x="6637841" y="3311651"/>
            <a:ext cx="5134502" cy="234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623887" y="5372695"/>
              <a:ext cx="403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 전화기에서 조금 떨어져 이야기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너무 큰 소리로 말하면 잘 들리지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짝을 지어 호스 전화기 놀이를 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같은 색깔의 호스 전화기 앞에 서서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하고 싶은 이야기를 주고받아요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호스를 통해 친구의 목소리가 전달돼요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39833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471487" y="276225"/>
            <a:ext cx="345076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핸드보일러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51234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623887" y="5153025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너무 세게 잡지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체험해요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호기심 마을에선 손으로 물을 끓여 볼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손바닥을 마주 대고 비벼서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따뜻하게 열을 발생시킨 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 아랫부분에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물이 위로 올라가서 끓을 때까지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5" name="해 4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565</Words>
  <Application>Microsoft Office PowerPoint</Application>
  <PresentationFormat>사용자 지정</PresentationFormat>
  <Paragraphs>117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75</cp:revision>
  <dcterms:created xsi:type="dcterms:W3CDTF">2023-03-08T09:46:58Z</dcterms:created>
  <dcterms:modified xsi:type="dcterms:W3CDTF">2024-01-17T06:59:26Z</dcterms:modified>
</cp:coreProperties>
</file>