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6" r:id="rId4"/>
    <p:sldId id="287" r:id="rId5"/>
    <p:sldId id="288" r:id="rId6"/>
    <p:sldId id="289" r:id="rId7"/>
    <p:sldId id="290" r:id="rId8"/>
    <p:sldId id="299" r:id="rId9"/>
    <p:sldId id="293" r:id="rId10"/>
    <p:sldId id="294" r:id="rId11"/>
    <p:sldId id="296" r:id="rId12"/>
    <p:sldId id="282" r:id="rId13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A"/>
    <a:srgbClr val="FFFDF9"/>
    <a:srgbClr val="BEEBE9"/>
    <a:srgbClr val="9BE3DE"/>
    <a:srgbClr val="E45171"/>
    <a:srgbClr val="FFDDCC"/>
    <a:srgbClr val="FFCCCC"/>
    <a:srgbClr val="FFBBC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E3DE"/>
            </a:gs>
            <a:gs pos="50000">
              <a:srgbClr val="BEEBE9"/>
            </a:gs>
            <a:gs pos="100000">
              <a:srgbClr val="FFFDF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E3DE"/>
            </a:gs>
            <a:gs pos="50000">
              <a:srgbClr val="BEEBE9"/>
            </a:gs>
            <a:gs pos="100000">
              <a:srgbClr val="FFFDF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건강마을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4517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  <a:endParaRPr lang="ko-KR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E4517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1" y="2945058"/>
            <a:ext cx="516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Wii </a:t>
            </a:r>
            <a:r>
              <a:rPr lang="ko-KR" altLang="en-US" dirty="0" smtClean="0"/>
              <a:t>프로그램을 통해 </a:t>
            </a:r>
            <a:r>
              <a:rPr lang="ko-KR" altLang="en-US" dirty="0" err="1" smtClean="0"/>
              <a:t>리모콘을</a:t>
            </a:r>
            <a:r>
              <a:rPr lang="ko-KR" altLang="en-US" dirty="0" smtClean="0"/>
              <a:t> 손목에 채운 후 화면을 보며 달리기 운동을 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076603"/>
            <a:ext cx="43724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발자국이 붙어 있는 곳에서 활동해요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차례를 지켜요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524070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 smtClean="0"/>
              <a:t>- </a:t>
            </a:r>
            <a:r>
              <a:rPr lang="ko-KR" altLang="en-US" sz="2000" b="1" dirty="0" err="1" smtClean="0"/>
              <a:t>리모콘은</a:t>
            </a:r>
            <a:r>
              <a:rPr lang="ko-KR" altLang="en-US" sz="2000" b="1" dirty="0" smtClean="0"/>
              <a:t> 손목에 채워요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의자에 앉아 기다려요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551321" y="-40128"/>
            <a:ext cx="2223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체육관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1577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79477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4" y="990541"/>
            <a:ext cx="6394901" cy="479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25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줄에 서서 </a:t>
            </a:r>
            <a:r>
              <a:rPr lang="ko-KR" altLang="en-US" dirty="0" err="1" smtClean="0"/>
              <a:t>콩주머니를</a:t>
            </a:r>
            <a:r>
              <a:rPr lang="ko-KR" altLang="en-US" dirty="0" smtClean="0"/>
              <a:t> 던져 동그라미 안으로 넣으며 투수의 역할을 해보아요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184672"/>
            <a:ext cx="46644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 smtClean="0"/>
              <a:t>콩주머니를</a:t>
            </a:r>
            <a:r>
              <a:rPr lang="ko-KR" altLang="en-US" dirty="0" smtClean="0"/>
              <a:t> 다 던지고 난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정리정돈해요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424302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놀이를 하고 있을 때 가운데로 </a:t>
            </a:r>
            <a:endParaRPr lang="en-US" altLang="ko-KR" sz="2000" b="1" dirty="0" smtClean="0"/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다니지 않아요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128656" y="-109"/>
            <a:ext cx="2903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나는야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야구선수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42383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8669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17246" b="13906"/>
          <a:stretch/>
        </p:blipFill>
        <p:spPr>
          <a:xfrm rot="5400000">
            <a:off x="537600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60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0" y="2709949"/>
            <a:ext cx="5162400" cy="38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513589"/>
            <a:ext cx="48518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초음파기계를 이용해 태아 모습을 관찰</a:t>
            </a:r>
            <a:r>
              <a:rPr lang="en-US" altLang="ko-KR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심장 소리를 들어보고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임산부 체험 옷을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입으며 체험해요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259486"/>
            <a:ext cx="43724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산부인과 방을 들어갈 때 턱이 있어 넘어지지 않도록 주의해요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71525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유모차는 한 명씩 사용해요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5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산부인과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52359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8596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2" name="그림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5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2382" y="2530215"/>
            <a:ext cx="54468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신체부위별 뼈에 대해 알고 의사가 되어 환자의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다리에 붕대를 감아요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휠체어와 목발을 이용할 수 있어요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3007" y="4301054"/>
            <a:ext cx="566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목발을 사용할 때는 넘어지지 않도록 조심해요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5440" y="5532371"/>
            <a:ext cx="437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침대에서 뛰어내리지 않아요</a:t>
            </a:r>
            <a:r>
              <a:rPr lang="en-US" altLang="ko-KR" sz="2000" b="1" dirty="0" smtClean="0"/>
              <a:t>.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5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정형외과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761353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53786" y="353190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53786" y="480307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4" y="1099717"/>
            <a:ext cx="6457048" cy="465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충치를 치료해보고 올바른 이 닦기 방법에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대해서 체험해요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093229"/>
            <a:ext cx="503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치과 의자 작동법을 알고 바른 자세로 누워요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307938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의자가 올라가고 내려오는 작동 시 장난 치지 않아요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646178" y="269546"/>
            <a:ext cx="1544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치과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57031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4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VR</a:t>
            </a:r>
            <a:r>
              <a:rPr lang="ko-KR" altLang="en-US" dirty="0" err="1" smtClean="0"/>
              <a:t>헤드셋을</a:t>
            </a:r>
            <a:r>
              <a:rPr lang="ko-KR" altLang="en-US" dirty="0" smtClean="0"/>
              <a:t> 쓰고 </a:t>
            </a:r>
            <a:r>
              <a:rPr lang="ko-KR" altLang="en-US" dirty="0" err="1" smtClean="0"/>
              <a:t>병원장비와</a:t>
            </a:r>
            <a:r>
              <a:rPr lang="ko-KR" altLang="en-US" dirty="0" smtClean="0"/>
              <a:t> 시설 등의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수술실 탐험을 해보아요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134794"/>
            <a:ext cx="4372495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 smtClean="0"/>
              <a:t>헤드셋을</a:t>
            </a:r>
            <a:r>
              <a:rPr lang="ko-KR" altLang="en-US" dirty="0" smtClean="0"/>
              <a:t> 쓰고 장난하면 넘어질 수 있어 조심해요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627975"/>
            <a:ext cx="4372495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안전 가드 울타리를 넘어가지 않아요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782963" y="269546"/>
            <a:ext cx="3270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VR </a:t>
            </a:r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수술실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7396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89036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8" y="914400"/>
            <a:ext cx="6288042" cy="471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우유 먹이기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기저귀 갈기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동생 업기 등 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신생아 돌보기를 해요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4118168"/>
            <a:ext cx="45972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신생아 돌보기를 할 때 나무 발판을 오르고 내릴 때 조심해요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690319"/>
            <a:ext cx="458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신생아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돌보기 할 때는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명씩 올라가요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966506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신생아실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이용방법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주의해요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96102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err="1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안전약속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pic>
        <p:nvPicPr>
          <p:cNvPr id="8" name="그림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7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7" y="2605032"/>
            <a:ext cx="50294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약사가 되어 </a:t>
            </a:r>
            <a:r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약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초코과자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만든 후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약 봉투에 넣어요</a:t>
            </a:r>
            <a:r>
              <a:rPr lang="en-US" altLang="ko-KR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2641" y="4184674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자동포장기에 손을 데일 수 있어요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5074" y="5424303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자동포장기를 사용할 때는 선생님과 꼭 함께 해요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6670" y="269546"/>
            <a:ext cx="358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꿈누리약국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이용방법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42383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주의해요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69500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 err="1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prstClr val="black"/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안전약속</a:t>
              </a:r>
              <a:endParaRPr kumimoji="0" lang="en-US" altLang="ko-KR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/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0" y="1099800"/>
            <a:ext cx="6458400" cy="465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86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6670" y="269546"/>
            <a:ext cx="358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꿈누리약국</a:t>
            </a:r>
            <a:endParaRPr kumimoji="0" lang="en-US" altLang="ko-KR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5" y="914400"/>
            <a:ext cx="6824748" cy="511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3438282" y="6211724"/>
            <a:ext cx="186205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b="1" dirty="0" err="1" smtClean="0"/>
              <a:t>자동포장기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714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73540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나의 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몸무게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혈압을 재어 보아요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3968539"/>
            <a:ext cx="49193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err="1" smtClean="0"/>
              <a:t>키재기를</a:t>
            </a:r>
            <a:r>
              <a:rPr lang="ko-KR" altLang="en-US" dirty="0" smtClean="0"/>
              <a:t> 할 때 얼굴을 들어서 위를 보지 않고 바른 자세로 사용해요</a:t>
            </a:r>
            <a:r>
              <a:rPr lang="en-US" altLang="ko-KR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65074" y="5490815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/>
              <a:t>키와 혈압을 재어 볼 때는 한 명씩 </a:t>
            </a:r>
            <a:endParaRPr lang="en-US" altLang="ko-KR" sz="2000" b="1" dirty="0" smtClean="0"/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차례차례 해요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347436" y="-36306"/>
            <a:ext cx="4035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얼마나 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자랐을까</a:t>
            </a:r>
            <a:r>
              <a:rPr lang="en-US" altLang="ko-K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C6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C6A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19108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476151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6" y="199800"/>
            <a:ext cx="4572980" cy="653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70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2213</TotalTime>
  <Words>325</Words>
  <Application>Microsoft Office PowerPoint</Application>
  <PresentationFormat>와이드스크린</PresentationFormat>
  <Paragraphs>93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153</cp:revision>
  <cp:lastPrinted>2020-03-13T00:36:54Z</cp:lastPrinted>
  <dcterms:created xsi:type="dcterms:W3CDTF">2018-03-23T07:52:42Z</dcterms:created>
  <dcterms:modified xsi:type="dcterms:W3CDTF">2021-02-08T00:58:15Z</dcterms:modified>
</cp:coreProperties>
</file>