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8" r:id="rId3"/>
    <p:sldId id="286" r:id="rId4"/>
    <p:sldId id="291" r:id="rId5"/>
    <p:sldId id="264" r:id="rId6"/>
    <p:sldId id="287" r:id="rId7"/>
    <p:sldId id="292" r:id="rId8"/>
    <p:sldId id="289" r:id="rId9"/>
    <p:sldId id="293" r:id="rId10"/>
    <p:sldId id="282" r:id="rId11"/>
  </p:sldIdLst>
  <p:sldSz cx="12192000" cy="6858000"/>
  <p:notesSz cx="6865938" cy="99980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2B800"/>
    <a:srgbClr val="FFC40E"/>
    <a:srgbClr val="FF6600"/>
    <a:srgbClr val="008000"/>
    <a:srgbClr val="004789"/>
    <a:srgbClr val="F6BEBF"/>
    <a:srgbClr val="FFC000"/>
    <a:srgbClr val="FF7C8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53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3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8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5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5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22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0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7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17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3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rgbClr val="85C2FF"/>
            </a:gs>
            <a:gs pos="100000">
              <a:srgbClr val="C4D6EB">
                <a:alpha val="46000"/>
              </a:srgbClr>
            </a:gs>
            <a:gs pos="100000">
              <a:srgbClr val="FFEBFA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1" y="3383886"/>
            <a:ext cx="5161866" cy="3029672"/>
          </a:xfrm>
          <a:prstGeom prst="rect">
            <a:avLst/>
          </a:prstGeom>
        </p:spPr>
      </p:pic>
      <p:sp>
        <p:nvSpPr>
          <p:cNvPr id="7" name="자유형 6"/>
          <p:cNvSpPr/>
          <p:nvPr/>
        </p:nvSpPr>
        <p:spPr>
          <a:xfrm>
            <a:off x="4419236" y="0"/>
            <a:ext cx="7772764" cy="5222918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53848" y="857133"/>
            <a:ext cx="5134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2B8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음악마을</a:t>
            </a:r>
            <a:endParaRPr lang="en-US" altLang="ko-KR" sz="5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2B8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사전안전교육</a:t>
            </a:r>
            <a:endParaRPr lang="ko-KR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03" y="3541139"/>
            <a:ext cx="4841239" cy="80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0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82" y="3201073"/>
            <a:ext cx="4555663" cy="3656927"/>
          </a:xfrm>
          <a:prstGeom prst="rect">
            <a:avLst/>
          </a:prstGeom>
        </p:spPr>
      </p:pic>
      <p:sp>
        <p:nvSpPr>
          <p:cNvPr id="7" name="자유형 6"/>
          <p:cNvSpPr/>
          <p:nvPr/>
        </p:nvSpPr>
        <p:spPr>
          <a:xfrm>
            <a:off x="4419236" y="0"/>
            <a:ext cx="7772764" cy="5222918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4044" y="1006739"/>
            <a:ext cx="74479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즐겁고</a:t>
            </a:r>
            <a:r>
              <a:rPr lang="ko-KR" alt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안전한</a:t>
            </a:r>
            <a:endParaRPr lang="en-US" altLang="ko-KR" sz="6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체험을</a:t>
            </a:r>
            <a:r>
              <a:rPr lang="ko-KR" alt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해요</a:t>
            </a:r>
            <a:r>
              <a:rPr lang="en-US" altLang="ko-KR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~</a:t>
            </a:r>
            <a:endParaRPr lang="ko-KR" alt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03" y="3541139"/>
            <a:ext cx="4841239" cy="80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5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21400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endParaRPr lang="ko-KR" altLang="en-US" sz="600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23760" y="2605032"/>
            <a:ext cx="4808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드럼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기타 등을 이용하여 친구들과 함께</a:t>
            </a:r>
            <a:endParaRPr lang="en-US" altLang="ko-KR" dirty="0" smtClean="0"/>
          </a:p>
          <a:p>
            <a:r>
              <a:rPr lang="ko-KR" altLang="en-US" dirty="0" smtClean="0"/>
              <a:t>신나는 연주를 합니다</a:t>
            </a:r>
            <a:r>
              <a:rPr lang="en-US" altLang="ko-KR" dirty="0" smtClean="0"/>
              <a:t>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48447" y="4151420"/>
            <a:ext cx="4666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친구가 드럼을 연주 할 때는 발자국 자리에 서서 기다려요</a:t>
            </a:r>
            <a:r>
              <a:rPr lang="en-US" altLang="ko-KR" dirty="0" smtClean="0"/>
              <a:t>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그룹 10"/>
          <p:cNvGrpSpPr/>
          <p:nvPr/>
        </p:nvGrpSpPr>
        <p:grpSpPr>
          <a:xfrm>
            <a:off x="6910987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7003420" y="3340709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003420" y="4919454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8376252" y="328945"/>
            <a:ext cx="36391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난타 </a:t>
            </a:r>
            <a:r>
              <a:rPr lang="ko-KR" altLang="en-U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합주방</a:t>
            </a:r>
            <a:endParaRPr lang="en-US" altLang="ko-KR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65074" y="5740196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 친구와 악기로 장난치지 않아요</a:t>
            </a:r>
            <a:r>
              <a:rPr lang="en-US" altLang="ko-KR" sz="2000" b="1" dirty="0" smtClean="0"/>
              <a:t>.</a:t>
            </a:r>
          </a:p>
        </p:txBody>
      </p:sp>
      <p:pic>
        <p:nvPicPr>
          <p:cNvPr id="1026" name="Picture 2" descr="C:\Users\Administrator\Desktop\20210205_1541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50426" y="-7505700"/>
            <a:ext cx="6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39" y="914399"/>
            <a:ext cx="6120000" cy="534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9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7" grpId="0"/>
      <p:bldP spid="2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016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endParaRPr lang="ko-KR" altLang="en-US" sz="600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0208" y="2605032"/>
            <a:ext cx="485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우리 나라 악기들을 관찰해요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북을 이용하여 판소리 한 대목을 배워요</a:t>
            </a:r>
            <a:r>
              <a:rPr lang="en-US" altLang="ko-KR" dirty="0" smtClean="0"/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06846" y="4076386"/>
            <a:ext cx="5058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 smtClean="0"/>
          </a:p>
          <a:p>
            <a:r>
              <a:rPr lang="ko-KR" altLang="en-US" dirty="0" smtClean="0"/>
              <a:t>북을 세게 두드리면 다른 친구에게 방해가 되요</a:t>
            </a:r>
            <a:r>
              <a:rPr lang="en-US" altLang="ko-KR" dirty="0" smtClean="0"/>
              <a:t>.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8149086" y="100353"/>
            <a:ext cx="384552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  </a:t>
            </a:r>
            <a:r>
              <a:rPr lang="ko-KR" alt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나는야 </a:t>
            </a:r>
            <a:endParaRPr lang="en-US" altLang="ko-KR" sz="4800" b="1" dirty="0" smtClean="0">
              <a:ln w="9525">
                <a:solidFill>
                  <a:srgbClr val="0000FF"/>
                </a:solidFill>
                <a:prstDash val="solid"/>
              </a:ln>
              <a:solidFill>
                <a:srgbClr val="F2B8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4800" b="1" dirty="0" smtClean="0">
                <a:ln w="9525">
                  <a:solidFill>
                    <a:srgbClr val="0000FF"/>
                  </a:solidFill>
                  <a:prstDash val="solid"/>
                </a:ln>
                <a:solidFill>
                  <a:srgbClr val="F2B8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    </a:t>
            </a:r>
            <a:r>
              <a:rPr lang="ko-KR" alt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꼬마명창</a:t>
            </a:r>
            <a:endParaRPr lang="en-US" altLang="ko-KR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910987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7003420" y="3340709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003420" y="4944393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277792" y="5738920"/>
            <a:ext cx="4716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북과 북채</a:t>
            </a:r>
            <a:r>
              <a:rPr lang="ko-KR" altLang="en-US" sz="2000" b="1" dirty="0"/>
              <a:t>는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악기 연주에만 사용해요</a:t>
            </a:r>
            <a:r>
              <a:rPr lang="en-US" altLang="ko-KR" sz="2000" b="1" dirty="0" smtClean="0"/>
              <a:t>.</a:t>
            </a:r>
          </a:p>
        </p:txBody>
      </p:sp>
      <p:pic>
        <p:nvPicPr>
          <p:cNvPr id="3" name="그림 2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6" y="885183"/>
            <a:ext cx="612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0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1"/>
      <p:bldP spid="2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endParaRPr lang="ko-KR" altLang="en-US" sz="600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0208" y="2605032"/>
            <a:ext cx="5011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노래방 기기를 이용하여 즐거운 동요를 불러요</a:t>
            </a:r>
            <a:r>
              <a:rPr lang="en-US" altLang="ko-KR" dirty="0" smtClean="0"/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80208" y="4084916"/>
            <a:ext cx="437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사용한 소품은 제자리에 정리해요</a:t>
            </a:r>
            <a:r>
              <a:rPr lang="en-US" altLang="ko-KR" dirty="0" smtClean="0"/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72641" y="5597898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친구와 마이크로 장난하지 않아요</a:t>
            </a:r>
            <a:r>
              <a:rPr lang="en-US" altLang="ko-KR" sz="2000" b="1" dirty="0" smtClean="0"/>
              <a:t>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459256" y="271974"/>
            <a:ext cx="36391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기차 노래방</a:t>
            </a:r>
            <a:endParaRPr lang="en-US" altLang="ko-KR" sz="4800" b="1" cap="none" spc="0" dirty="0">
              <a:ln w="9525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910987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7003420" y="3232640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003420" y="4830794"/>
            <a:ext cx="2547902" cy="646331"/>
            <a:chOff x="6984575" y="2213884"/>
            <a:chExt cx="2547902" cy="646331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58231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213884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6" name="그림 5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52" y="905233"/>
            <a:ext cx="612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7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-2.29167E-6 0.00023 C 0.00222 -0.00023 0.00443 -0.00116 0.00677 -0.00116 C 0.00886 -0.00116 0.01211 0.00093 0.01433 0.00139 C 0.01745 0.00185 0.02058 0.00208 0.02383 0.00255 C 0.04662 0.00926 0.03073 0.00486 0.08581 0.00486 C 0.10104 0.00486 0.11628 0.00417 0.13151 0.0037 C 0.13386 0.00324 0.13607 0.00324 0.13841 0.00255 C 0.13972 0.00208 0.14102 0.00046 0.14245 -1.11111E-6 L 0.14857 -0.00116 C 0.14948 -0.00162 0.15039 -0.00185 0.1513 -0.00231 C 0.15196 -0.00278 0.15261 -0.00347 0.15339 -0.00347 C 0.15534 -0.00417 0.15742 -0.0044 0.15951 -0.00486 C 0.16953 -0.00717 0.15886 -0.00486 0.16628 -0.00717 C 0.16784 -0.00764 0.16953 -0.0081 0.1711 -0.00833 C 0.175 -0.0081 0.17891 -0.0088 0.18268 -0.00717 C 0.1836 -0.00671 0.18086 -0.00532 0.17995 -0.00486 C 0.17878 -0.00417 0.17761 -0.00417 0.17656 -0.00347 C 0.17578 -0.00324 0.17513 -0.00255 0.17448 -0.00231 C 0.17201 -0.00139 0.16732 -0.00046 0.16498 -1.11111E-6 L 0.16081 0.00255 C 0.15977 0.00324 0.15716 0.00486 0.15612 0.00486 C 0.14909 0.00579 0.14193 0.00579 0.1349 0.00625 C 0.13399 0.00648 0.13308 0.00695 0.13216 0.00741 C 0.11354 0.01482 0.10065 0.00787 0.0763 0.00625 L 0.0599 0.00486 C 0.04349 0.00347 0.05703 0.00417 0.04284 0.00255 C 0.0388 0.00208 0.03477 0.00162 0.0306 0.00139 C 0.02995 0.00046 0.02943 -0.00092 0.02865 -0.00116 C 0.02084 -0.00393 0.00143 -0.00139 -0.00208 -0.00116 C -0.00599 0.00023 -0.00495 -0.00185 -0.00612 0.00255 " pathEditMode="relative" rAng="0" ptsTypes="AAAAAAAAAAAAAAAAAAAAAAAAAAAAAAA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endParaRPr lang="ko-KR" altLang="en-US" sz="600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0208" y="2605032"/>
            <a:ext cx="5225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음악에 맞추어 화살표 방향을 따라 </a:t>
            </a:r>
            <a:r>
              <a:rPr lang="ko-KR" altLang="en-US" smtClean="0"/>
              <a:t>춤을 춥니다</a:t>
            </a:r>
            <a:endParaRPr lang="en-US" altLang="ko-KR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7180208" y="4084916"/>
            <a:ext cx="5613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세계 여러 나라의 의상을 </a:t>
            </a:r>
            <a:r>
              <a:rPr lang="ko-KR" altLang="en-US" smtClean="0"/>
              <a:t>입고 천천히 이동해요</a:t>
            </a:r>
            <a:endParaRPr lang="en-US" altLang="ko-KR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7272641" y="5597898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바닥이 미끄러워요</a:t>
            </a:r>
            <a:r>
              <a:rPr lang="en-US" altLang="ko-KR" sz="2000" b="1" dirty="0" smtClean="0"/>
              <a:t>. </a:t>
            </a:r>
            <a:r>
              <a:rPr lang="ko-KR" altLang="en-US" sz="2000" b="1" dirty="0" err="1" smtClean="0"/>
              <a:t>걸어다녀요</a:t>
            </a:r>
            <a:r>
              <a:rPr lang="en-US" altLang="ko-KR" sz="2000" b="1" dirty="0" smtClean="0"/>
              <a:t>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516238" y="310736"/>
            <a:ext cx="36391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댄스 </a:t>
            </a:r>
            <a:r>
              <a:rPr lang="ko-KR" altLang="en-U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디디알</a:t>
            </a:r>
            <a:endParaRPr lang="en-US" altLang="ko-KR" sz="4800" b="1" cap="none" spc="0" dirty="0">
              <a:ln w="9525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910987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7003420" y="3232640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003420" y="4830794"/>
            <a:ext cx="2547902" cy="646331"/>
            <a:chOff x="6984575" y="2213884"/>
            <a:chExt cx="2547902" cy="646331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58231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213884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6" name="그림 5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52" y="906491"/>
            <a:ext cx="612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9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-2.29167E-6 0.00023 C 0.00222 -0.00023 0.00443 -0.00116 0.00677 -0.00116 C 0.00886 -0.00116 0.01211 0.00093 0.01433 0.00139 C 0.01745 0.00185 0.02058 0.00208 0.02383 0.00255 C 0.04662 0.00926 0.03073 0.00486 0.08581 0.00486 C 0.10104 0.00486 0.11628 0.00417 0.13151 0.0037 C 0.13386 0.00324 0.13607 0.00324 0.13841 0.00255 C 0.13972 0.00208 0.14102 0.00046 0.14245 -1.11111E-6 L 0.14857 -0.00116 C 0.14948 -0.00162 0.15039 -0.00185 0.1513 -0.00231 C 0.15196 -0.00278 0.15261 -0.00347 0.15339 -0.00347 C 0.15534 -0.00417 0.15742 -0.0044 0.15951 -0.00486 C 0.16953 -0.00717 0.15886 -0.00486 0.16628 -0.00717 C 0.16784 -0.00764 0.16953 -0.0081 0.1711 -0.00833 C 0.175 -0.0081 0.17891 -0.0088 0.18268 -0.00717 C 0.1836 -0.00671 0.18086 -0.00532 0.17995 -0.00486 C 0.17878 -0.00417 0.17761 -0.00417 0.17656 -0.00347 C 0.17578 -0.00324 0.17513 -0.00255 0.17448 -0.00231 C 0.17201 -0.00139 0.16732 -0.00046 0.16498 -1.11111E-6 L 0.16081 0.00255 C 0.15977 0.00324 0.15716 0.00486 0.15612 0.00486 C 0.14909 0.00579 0.14193 0.00579 0.1349 0.00625 C 0.13399 0.00648 0.13308 0.00695 0.13216 0.00741 C 0.11354 0.01482 0.10065 0.00787 0.0763 0.00625 L 0.0599 0.00486 C 0.04349 0.00347 0.05703 0.00417 0.04284 0.00255 C 0.0388 0.00208 0.03477 0.00162 0.0306 0.00139 C 0.02995 0.00046 0.02943 -0.00092 0.02865 -0.00116 C 0.02084 -0.00393 0.00143 -0.00139 -0.00208 -0.00116 C -0.00599 0.00023 -0.00495 -0.00185 -0.00612 0.00255 " pathEditMode="relative" rAng="0" ptsTypes="AAAAAAAAAAAAAAAAAAAAAAAAAAAAAAA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-32204"/>
            <a:ext cx="4128655" cy="1923533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4800" b="1" dirty="0">
              <a:ln w="9525">
                <a:solidFill>
                  <a:srgbClr val="0000FF"/>
                </a:solidFill>
                <a:prstDash val="solid"/>
              </a:ln>
              <a:solidFill>
                <a:srgbClr val="F2B8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0208" y="2602601"/>
            <a:ext cx="5028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악기를 두드리고 연주하며 악기가 만들어내는 </a:t>
            </a:r>
            <a:endParaRPr lang="en-US" altLang="ko-KR" dirty="0" smtClean="0"/>
          </a:p>
          <a:p>
            <a:r>
              <a:rPr lang="ko-KR" altLang="en-US" dirty="0" smtClean="0"/>
              <a:t>특유의 소리를 들어 봅니다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7239389" y="4151676"/>
            <a:ext cx="437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의자에 앉아서 악기를 연주해요</a:t>
            </a:r>
            <a:r>
              <a:rPr lang="en-US" altLang="ko-KR" dirty="0" smtClean="0"/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23509" y="5607188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이동할 때는 </a:t>
            </a:r>
            <a:r>
              <a:rPr lang="ko-KR" altLang="en-US" sz="2000" b="1" dirty="0" err="1" smtClean="0"/>
              <a:t>걸어다녀요</a:t>
            </a:r>
            <a:r>
              <a:rPr lang="en-US" altLang="ko-KR" sz="2000" b="1" dirty="0" smtClean="0"/>
              <a:t>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1774038" y="1891329"/>
            <a:ext cx="2033752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그룹 10"/>
          <p:cNvGrpSpPr/>
          <p:nvPr/>
        </p:nvGrpSpPr>
        <p:grpSpPr>
          <a:xfrm>
            <a:off x="6910987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910986" y="3332973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003420" y="4786446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58452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1152577" y="3171778"/>
            <a:ext cx="1017186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직사각형 39"/>
          <p:cNvSpPr/>
          <p:nvPr/>
        </p:nvSpPr>
        <p:spPr>
          <a:xfrm>
            <a:off x="8527531" y="294481"/>
            <a:ext cx="36006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다양한</a:t>
            </a:r>
            <a:r>
              <a:rPr lang="ko-KR" altLang="en-US" sz="4800" b="1" cap="none" spc="0" dirty="0" smtClean="0">
                <a:ln w="9525">
                  <a:solidFill>
                    <a:srgbClr val="0000FF"/>
                  </a:solidFill>
                  <a:prstDash val="solid"/>
                </a:ln>
                <a:solidFill>
                  <a:srgbClr val="F2B8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악기</a:t>
            </a:r>
            <a:endParaRPr lang="en-US" altLang="ko-KR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6" name="그림 5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91" y="928978"/>
            <a:ext cx="612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9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-32204"/>
            <a:ext cx="4128655" cy="1923533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4800" b="1" dirty="0">
              <a:ln w="9525">
                <a:solidFill>
                  <a:srgbClr val="0000FF"/>
                </a:solidFill>
                <a:prstDash val="solid"/>
              </a:ln>
              <a:solidFill>
                <a:srgbClr val="F2B8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0208" y="2602601"/>
            <a:ext cx="5028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다양한 악기에 대해 관심을 갖고 관찰해요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악기를 이용해 다양한 소리와 리듬을 만들어요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7239389" y="4151676"/>
            <a:ext cx="437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의자에 앉아서 악기를 연주해요</a:t>
            </a:r>
            <a:r>
              <a:rPr lang="en-US" altLang="ko-KR" dirty="0" smtClean="0"/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23509" y="5607188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이동할 때는 </a:t>
            </a:r>
            <a:r>
              <a:rPr lang="ko-KR" altLang="en-US" sz="2000" b="1" dirty="0" err="1" smtClean="0"/>
              <a:t>걸어다녀요</a:t>
            </a:r>
            <a:r>
              <a:rPr lang="en-US" altLang="ko-KR" sz="2000" b="1" dirty="0" smtClean="0"/>
              <a:t>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1774038" y="1891329"/>
            <a:ext cx="2033752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그룹 10"/>
          <p:cNvGrpSpPr/>
          <p:nvPr/>
        </p:nvGrpSpPr>
        <p:grpSpPr>
          <a:xfrm>
            <a:off x="6910987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910986" y="3332973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003420" y="4786446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58452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1152577" y="3171778"/>
            <a:ext cx="1017186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직사각형 39"/>
          <p:cNvSpPr/>
          <p:nvPr/>
        </p:nvSpPr>
        <p:spPr>
          <a:xfrm>
            <a:off x="8206129" y="294481"/>
            <a:ext cx="42434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세계여러나라</a:t>
            </a:r>
            <a:r>
              <a:rPr lang="ko-KR" altLang="en-US" sz="4800" b="1" cap="none" spc="0" dirty="0" smtClean="0">
                <a:ln w="9525">
                  <a:solidFill>
                    <a:srgbClr val="0000FF"/>
                  </a:solidFill>
                  <a:prstDash val="solid"/>
                </a:ln>
                <a:solidFill>
                  <a:srgbClr val="F2B8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sz="4800" b="1" cap="none" spc="0" dirty="0" smtClean="0">
              <a:ln w="9525">
                <a:solidFill>
                  <a:srgbClr val="0000FF"/>
                </a:solidFill>
                <a:prstDash val="solid"/>
              </a:ln>
              <a:solidFill>
                <a:srgbClr val="F2B8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악기</a:t>
            </a:r>
            <a:endParaRPr lang="en-US" altLang="ko-KR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8" name="그림 7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91" y="928978"/>
            <a:ext cx="612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0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0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endParaRPr lang="ko-KR" altLang="en-US" sz="600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0208" y="2605032"/>
            <a:ext cx="4851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발을 이용해 피아노를 연주해요</a:t>
            </a:r>
            <a:r>
              <a:rPr lang="en-US" altLang="ko-KR" dirty="0" smtClean="0"/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47702" y="4151420"/>
            <a:ext cx="437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한 명씩 올라가서 연주해요</a:t>
            </a:r>
            <a:r>
              <a:rPr lang="en-US" altLang="ko-KR" dirty="0" smtClean="0"/>
              <a:t>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그룹 10"/>
          <p:cNvGrpSpPr/>
          <p:nvPr/>
        </p:nvGrpSpPr>
        <p:grpSpPr>
          <a:xfrm>
            <a:off x="6910987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7003420" y="3340709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003420" y="4686690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6" name="직사각형 25"/>
          <p:cNvSpPr/>
          <p:nvPr/>
        </p:nvSpPr>
        <p:spPr>
          <a:xfrm>
            <a:off x="7247702" y="276693"/>
            <a:ext cx="4966424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발로 치는 피아노</a:t>
            </a:r>
            <a:endParaRPr lang="en-US" altLang="ko-KR" sz="4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23509" y="5524069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실내화는 벗고 이용해요</a:t>
            </a:r>
            <a:r>
              <a:rPr lang="en-US" altLang="ko-KR" sz="2000" b="1" dirty="0" smtClean="0"/>
              <a:t>.</a:t>
            </a:r>
          </a:p>
        </p:txBody>
      </p:sp>
      <p:pic>
        <p:nvPicPr>
          <p:cNvPr id="8" name="그림 7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9" y="914400"/>
            <a:ext cx="612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8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7" grpId="0"/>
      <p:bldP spid="2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8952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endParaRPr lang="ko-KR" altLang="en-US" sz="600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0208" y="2605032"/>
            <a:ext cx="485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활</a:t>
            </a:r>
            <a:r>
              <a:rPr lang="ko-KR" altLang="en-US" dirty="0" smtClean="0"/>
              <a:t>을 이용해 악기의 소리를 내는 현악기를 </a:t>
            </a:r>
            <a:endParaRPr lang="en-US" altLang="ko-KR" dirty="0" smtClean="0"/>
          </a:p>
          <a:p>
            <a:r>
              <a:rPr lang="ko-KR" altLang="en-US" dirty="0" smtClean="0"/>
              <a:t>연주해요</a:t>
            </a:r>
            <a:r>
              <a:rPr lang="en-US" altLang="ko-KR" dirty="0" smtClean="0"/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47702" y="4151420"/>
            <a:ext cx="437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한 명씩 올라가서 연주해요</a:t>
            </a:r>
            <a:r>
              <a:rPr lang="en-US" altLang="ko-KR" dirty="0" smtClean="0"/>
              <a:t>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그룹 10"/>
          <p:cNvGrpSpPr/>
          <p:nvPr/>
        </p:nvGrpSpPr>
        <p:grpSpPr>
          <a:xfrm>
            <a:off x="6910987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7003420" y="3340709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003420" y="4686690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6" name="직사각형 25"/>
          <p:cNvSpPr/>
          <p:nvPr/>
        </p:nvSpPr>
        <p:spPr>
          <a:xfrm>
            <a:off x="9316855" y="307175"/>
            <a:ext cx="2036135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현악기</a:t>
            </a:r>
            <a:endParaRPr lang="en-US" altLang="ko-KR" sz="4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23509" y="5524069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실내화는 벗고 이용해요</a:t>
            </a:r>
            <a:r>
              <a:rPr lang="en-US" altLang="ko-KR" sz="2000" b="1" dirty="0" smtClean="0"/>
              <a:t>.</a:t>
            </a:r>
          </a:p>
        </p:txBody>
      </p:sp>
      <p:pic>
        <p:nvPicPr>
          <p:cNvPr id="6" name="그림 5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9" y="914400"/>
            <a:ext cx="612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3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7" grpId="0"/>
      <p:bldP spid="27" grpId="1"/>
    </p:bld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Crane</Template>
  <TotalTime>1320</TotalTime>
  <Words>218</Words>
  <Application>Microsoft Office PowerPoint</Application>
  <PresentationFormat>와이드스크린</PresentationFormat>
  <Paragraphs>74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HY나무L</vt:lpstr>
      <vt:lpstr>HY헤드라인M</vt:lpstr>
      <vt:lpstr>맑은 고딕</vt:lpstr>
      <vt:lpstr>Arial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요청사항</dc:creator>
  <cp:lastModifiedBy>user</cp:lastModifiedBy>
  <cp:revision>167</cp:revision>
  <cp:lastPrinted>2020-03-13T00:36:54Z</cp:lastPrinted>
  <dcterms:created xsi:type="dcterms:W3CDTF">2018-03-23T07:52:42Z</dcterms:created>
  <dcterms:modified xsi:type="dcterms:W3CDTF">2022-11-10T23:24:11Z</dcterms:modified>
</cp:coreProperties>
</file>