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60" r:id="rId6"/>
    <p:sldId id="261" r:id="rId7"/>
    <p:sldId id="269" r:id="rId8"/>
    <p:sldId id="265" r:id="rId9"/>
    <p:sldId id="266" r:id="rId10"/>
    <p:sldId id="267" r:id="rId11"/>
  </p:sldIdLst>
  <p:sldSz cx="9144000" cy="6858000" type="screen4x3"/>
  <p:notesSz cx="6858000" cy="9144000"/>
  <p:embeddedFontLst>
    <p:embeddedFont>
      <p:font typeface="나눔고딕 ExtraBold" panose="020B0600000101010101" charset="-127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okieRun Black" panose="020B0600000101010101" charset="-127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82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16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586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-116567"/>
            <a:ext cx="78867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478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776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86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39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09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681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65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81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84F54-4EAB-434D-806D-53AF8480F302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7296-E807-4ECC-9ADA-35B2A9C88B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31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723538" y="3039763"/>
            <a:ext cx="5625231" cy="3188042"/>
            <a:chOff x="2875006" y="1573427"/>
            <a:chExt cx="3196281" cy="3196281"/>
          </a:xfrm>
        </p:grpSpPr>
        <p:sp>
          <p:nvSpPr>
            <p:cNvPr id="5" name="타원 4"/>
            <p:cNvSpPr/>
            <p:nvPr/>
          </p:nvSpPr>
          <p:spPr>
            <a:xfrm>
              <a:off x="2875006" y="1573427"/>
              <a:ext cx="3196281" cy="319628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3043883" y="1717590"/>
              <a:ext cx="2887362" cy="288736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82" y="668543"/>
            <a:ext cx="5323541" cy="416706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966906" y="1540475"/>
            <a:ext cx="5189241" cy="41601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ko-KR" altLang="en-US" sz="540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rPr>
              <a:t>신나는 요리마을</a:t>
            </a:r>
            <a:endParaRPr lang="en-US" altLang="ko-KR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00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176862">
            <a:off x="453246" y="3143250"/>
            <a:ext cx="7886700" cy="9191625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ko-KR" altLang="en-US" sz="6000" dirty="0" smtClean="0">
                <a:solidFill>
                  <a:schemeClr val="accent2"/>
                </a:solidFill>
              </a:rPr>
              <a:t>맛있게</a:t>
            </a:r>
            <a:r>
              <a:rPr lang="en-US" altLang="ko-KR" sz="6000" dirty="0" smtClean="0"/>
              <a:t/>
            </a:r>
            <a:br>
              <a:rPr lang="en-US" altLang="ko-KR" sz="6000" dirty="0" smtClean="0"/>
            </a:br>
            <a:r>
              <a:rPr lang="ko-KR" altLang="en-US" sz="6000" dirty="0" smtClean="0">
                <a:solidFill>
                  <a:schemeClr val="accent1"/>
                </a:solidFill>
              </a:rPr>
              <a:t>만들어볼까요</a:t>
            </a:r>
            <a:r>
              <a:rPr lang="en-US" altLang="ko-KR" sz="6000" dirty="0" smtClean="0">
                <a:solidFill>
                  <a:schemeClr val="accent1"/>
                </a:solidFill>
              </a:rPr>
              <a:t>?</a:t>
            </a:r>
            <a:endParaRPr lang="ko-KR" altLang="en-US" sz="6000" dirty="0">
              <a:solidFill>
                <a:schemeClr val="accent1"/>
              </a:solidFill>
            </a:endParaRPr>
          </a:p>
        </p:txBody>
      </p:sp>
      <p:pic>
        <p:nvPicPr>
          <p:cNvPr id="4" name="_x25390816" descr="EMB0000043c02ec"/>
          <p:cNvPicPr>
            <a:picLocks noChangeAspect="1" noChangeArrowheads="1"/>
          </p:cNvPicPr>
          <p:nvPr/>
        </p:nvPicPr>
        <p:blipFill>
          <a:blip r:embed="rId2" cstate="print"/>
          <a:srcRect l="25188" t="40083" r="2374" b="39833"/>
          <a:stretch>
            <a:fillRect/>
          </a:stretch>
        </p:blipFill>
        <p:spPr bwMode="auto">
          <a:xfrm>
            <a:off x="2182018" y="5981675"/>
            <a:ext cx="4429156" cy="631542"/>
          </a:xfrm>
          <a:prstGeom prst="rect">
            <a:avLst/>
          </a:prstGeom>
          <a:noFill/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6" y="1952625"/>
            <a:ext cx="2113885" cy="28289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95" y="1952625"/>
            <a:ext cx="239370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59310" y="0"/>
            <a:ext cx="7886700" cy="1325563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무엇을 만들까요</a:t>
            </a:r>
            <a:r>
              <a:rPr lang="en-US" altLang="ko-KR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0133" y="5329613"/>
            <a:ext cx="2402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맛있는 다식</a:t>
            </a:r>
            <a:r>
              <a:rPr lang="en-US" altLang="ko-KR" sz="2800" b="1" dirty="0" smtClean="0"/>
              <a:t>)</a:t>
            </a:r>
            <a:endParaRPr lang="ko-KR" altLang="en-US" sz="2800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40" y="81674"/>
            <a:ext cx="705373" cy="9233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10" y="146971"/>
            <a:ext cx="1355100" cy="132556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3" y="1946832"/>
            <a:ext cx="2000294" cy="13807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77" y="2498329"/>
            <a:ext cx="3725697" cy="26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무엇이 필요할까요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9" name="아래쪽 화살표 8"/>
          <p:cNvSpPr/>
          <p:nvPr/>
        </p:nvSpPr>
        <p:spPr>
          <a:xfrm rot="16200000">
            <a:off x="2193588" y="3408573"/>
            <a:ext cx="840259" cy="629598"/>
          </a:xfrm>
          <a:prstGeom prst="downArrow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215448" y="2442863"/>
            <a:ext cx="2040294" cy="3044609"/>
            <a:chOff x="257988" y="2770017"/>
            <a:chExt cx="1997311" cy="4907719"/>
          </a:xfrm>
        </p:grpSpPr>
        <p:sp>
          <p:nvSpPr>
            <p:cNvPr id="4" name="직사각형 3"/>
            <p:cNvSpPr/>
            <p:nvPr/>
          </p:nvSpPr>
          <p:spPr>
            <a:xfrm>
              <a:off x="257988" y="2770017"/>
              <a:ext cx="1997311" cy="375362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310225" y="6804123"/>
              <a:ext cx="1892836" cy="87361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/>
                <a:t>물에 불린 쌀</a:t>
              </a:r>
              <a:endParaRPr lang="ko-KR" altLang="en-US" sz="2400" b="1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890662" y="2377076"/>
            <a:ext cx="2959594" cy="3143283"/>
            <a:chOff x="2820342" y="977864"/>
            <a:chExt cx="2959594" cy="2462087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342" y="977864"/>
              <a:ext cx="2959594" cy="2023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모서리가 둥근 직사각형 13"/>
            <p:cNvSpPr/>
            <p:nvPr/>
          </p:nvSpPr>
          <p:spPr>
            <a:xfrm>
              <a:off x="3706896" y="3028058"/>
              <a:ext cx="1340233" cy="41189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smtClean="0"/>
                <a:t>방앗간</a:t>
              </a:r>
              <a:endParaRPr lang="ko-KR" altLang="en-US" sz="2800" b="1" dirty="0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485176" y="2442863"/>
            <a:ext cx="2176544" cy="3077496"/>
            <a:chOff x="3232113" y="4424640"/>
            <a:chExt cx="2176544" cy="2292364"/>
          </a:xfrm>
        </p:grpSpPr>
        <p:sp>
          <p:nvSpPr>
            <p:cNvPr id="5" name="직사각형 4"/>
            <p:cNvSpPr/>
            <p:nvPr/>
          </p:nvSpPr>
          <p:spPr>
            <a:xfrm>
              <a:off x="3232113" y="4424640"/>
              <a:ext cx="2176544" cy="17638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3714726" y="6305111"/>
              <a:ext cx="1340716" cy="41189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smtClean="0"/>
                <a:t>쌀가루</a:t>
              </a:r>
              <a:endParaRPr lang="ko-KR" altLang="en-US" sz="2800" b="1" dirty="0"/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107" y="72589"/>
            <a:ext cx="753744" cy="905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10" y="146971"/>
            <a:ext cx="1355100" cy="1325563"/>
          </a:xfrm>
          <a:prstGeom prst="rect">
            <a:avLst/>
          </a:prstGeom>
        </p:spPr>
      </p:pic>
      <p:sp>
        <p:nvSpPr>
          <p:cNvPr id="20" name="아래쪽 화살표 19"/>
          <p:cNvSpPr/>
          <p:nvPr/>
        </p:nvSpPr>
        <p:spPr>
          <a:xfrm rot="16200000">
            <a:off x="5677488" y="3538526"/>
            <a:ext cx="840259" cy="494723"/>
          </a:xfrm>
          <a:prstGeom prst="downArrow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80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0896" y="276191"/>
            <a:ext cx="5644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다식은 </a:t>
            </a:r>
            <a:r>
              <a:rPr lang="ko-KR" altLang="en-US" sz="40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어떻게 만들까요</a:t>
            </a:r>
            <a: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?</a:t>
            </a:r>
            <a:endParaRPr lang="ko-KR" altLang="en-US" sz="4000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타원형 설명선 10"/>
          <p:cNvSpPr/>
          <p:nvPr/>
        </p:nvSpPr>
        <p:spPr>
          <a:xfrm>
            <a:off x="246822" y="1285835"/>
            <a:ext cx="2628744" cy="1980000"/>
          </a:xfrm>
          <a:prstGeom prst="wedgeEllipseCallout">
            <a:avLst>
              <a:gd name="adj1" fmla="val -17122"/>
              <a:gd name="adj2" fmla="val 6919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6573092" y="1451752"/>
            <a:ext cx="2429913" cy="19373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75194" y="3647781"/>
            <a:ext cx="2772000" cy="187220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3185999" y="3647989"/>
            <a:ext cx="2772000" cy="1872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4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r="7405" b="4968"/>
          <a:stretch/>
        </p:blipFill>
        <p:spPr bwMode="auto">
          <a:xfrm>
            <a:off x="6402049" y="3690886"/>
            <a:ext cx="2600956" cy="187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rgbClr val="FFC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571194" y="5594644"/>
            <a:ext cx="1980000" cy="54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 smtClean="0">
                <a:latin typeface="헤움방울톡톡132" pitchFamily="18" charset="-127"/>
                <a:ea typeface="헤움방울톡톡132" pitchFamily="18" charset="-127"/>
              </a:rPr>
              <a:t>노란콩</a:t>
            </a:r>
            <a:endParaRPr lang="ko-KR" altLang="en-US" sz="2800" b="1" dirty="0">
              <a:latin typeface="헤움방울톡톡132" pitchFamily="18" charset="-127"/>
              <a:ea typeface="헤움방울톡톡132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581999" y="5562886"/>
            <a:ext cx="1980000" cy="54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 smtClean="0">
                <a:latin typeface="헤움방울톡톡132" pitchFamily="18" charset="-127"/>
                <a:ea typeface="헤움방울톡톡132" pitchFamily="18" charset="-127"/>
              </a:rPr>
              <a:t>검은깨가루</a:t>
            </a:r>
            <a:endParaRPr lang="ko-KR" altLang="en-US" sz="2800" b="1" dirty="0">
              <a:latin typeface="헤움방울톡톡132" pitchFamily="18" charset="-127"/>
              <a:ea typeface="헤움방울톡톡132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712527" y="5594644"/>
            <a:ext cx="1980000" cy="54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latin typeface="헤움방울톡톡132" pitchFamily="18" charset="-127"/>
                <a:ea typeface="헤움방울톡톡132" pitchFamily="18" charset="-127"/>
              </a:rPr>
              <a:t>백년초</a:t>
            </a:r>
          </a:p>
        </p:txBody>
      </p:sp>
      <p:sp>
        <p:nvSpPr>
          <p:cNvPr id="3" name="타원형 설명선 2"/>
          <p:cNvSpPr/>
          <p:nvPr/>
        </p:nvSpPr>
        <p:spPr>
          <a:xfrm>
            <a:off x="3374967" y="1451752"/>
            <a:ext cx="2909455" cy="1814083"/>
          </a:xfrm>
          <a:prstGeom prst="wedgeEllipseCallou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71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어떤 도구가 필요한가요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05" y="6343788"/>
            <a:ext cx="764955" cy="5320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71094" y="5892053"/>
            <a:ext cx="884088" cy="9659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16" y="5438632"/>
            <a:ext cx="980202" cy="14193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10" y="146971"/>
            <a:ext cx="1355100" cy="1325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01" y="1861445"/>
            <a:ext cx="4372585" cy="2019582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3567479" y="4181302"/>
            <a:ext cx="1903615" cy="5486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다식판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만들어볼까요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23" name="오른쪽 화살표 22"/>
          <p:cNvSpPr/>
          <p:nvPr/>
        </p:nvSpPr>
        <p:spPr>
          <a:xfrm>
            <a:off x="4065494" y="2087640"/>
            <a:ext cx="428625" cy="51435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>
            <a:off x="4065494" y="4127035"/>
            <a:ext cx="428625" cy="51435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5" y="5892951"/>
            <a:ext cx="1595753" cy="86969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8" y="1512916"/>
            <a:ext cx="2369127" cy="167203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0" y="3619527"/>
            <a:ext cx="2503135" cy="172012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23" y="3480634"/>
            <a:ext cx="2493637" cy="19979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0" y="1512916"/>
            <a:ext cx="2503135" cy="167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28270" y="87144"/>
            <a:ext cx="6300591" cy="101795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나만의 다식을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예쁘</a:t>
            </a:r>
            <a:r>
              <a:rPr lang="ko-KR" altLang="en-US" sz="3600" b="1" dirty="0" smtClean="0"/>
              <a:t>게 꾸며요</a:t>
            </a:r>
            <a:r>
              <a:rPr lang="en-US" altLang="ko-KR" sz="3600" b="1" dirty="0" smtClean="0"/>
              <a:t>!</a:t>
            </a:r>
            <a:endParaRPr lang="ko-KR" altLang="en-US" sz="36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6096">
            <a:off x="870610" y="1649653"/>
            <a:ext cx="3494169" cy="7274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2" y="5718787"/>
            <a:ext cx="1810650" cy="986813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2377441" y="2642995"/>
            <a:ext cx="4995948" cy="304245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53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손을 씻어요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86417" y="1916832"/>
            <a:ext cx="3528393" cy="3456384"/>
            <a:chOff x="467544" y="1916832"/>
            <a:chExt cx="3528393" cy="345638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67544" y="1916832"/>
              <a:ext cx="3528392" cy="3153532"/>
            </a:xfrm>
            <a:prstGeom prst="roundRect">
              <a:avLst>
                <a:gd name="adj" fmla="val 3222"/>
              </a:avLst>
            </a:prstGeom>
            <a:blipFill>
              <a:blip r:embed="rId2" cstate="print"/>
              <a:stretch>
                <a:fillRect/>
              </a:stretch>
            </a:blipFill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762000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900" dirty="0" smtClean="0">
                <a:latin typeface="+mj-ea"/>
                <a:ea typeface="+mj-ea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467545" y="4581128"/>
              <a:ext cx="3528392" cy="792088"/>
            </a:xfrm>
            <a:prstGeom prst="roundRect">
              <a:avLst>
                <a:gd name="adj" fmla="val 3222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tIns="10800" anchor="ctr"/>
            <a:lstStyle/>
            <a:p>
              <a:pPr lvl="0"/>
              <a:r>
                <a:rPr lang="ko-KR" altLang="en-US" sz="3200" b="1" dirty="0" smtClean="0">
                  <a:solidFill>
                    <a:prstClr val="black"/>
                  </a:solidFill>
                  <a:latin typeface="+mj-ea"/>
                  <a:ea typeface="+mj-ea"/>
                </a:rPr>
                <a:t>손을 깨끗이 씻어요 </a:t>
              </a:r>
              <a:endParaRPr lang="ko-KR" altLang="en-US" sz="3200" b="1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972698" y="1916832"/>
            <a:ext cx="3528392" cy="3456384"/>
            <a:chOff x="4572000" y="1916832"/>
            <a:chExt cx="3528392" cy="3456384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4572000" y="1916832"/>
              <a:ext cx="3528392" cy="3153532"/>
            </a:xfrm>
            <a:prstGeom prst="roundRect">
              <a:avLst>
                <a:gd name="adj" fmla="val 3222"/>
              </a:avLst>
            </a:prstGeom>
            <a:blipFill>
              <a:blip r:embed="rId3" cstate="print"/>
              <a:stretch>
                <a:fillRect/>
              </a:stretch>
            </a:blipFill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762000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900" dirty="0" smtClean="0">
                <a:latin typeface="+mj-ea"/>
                <a:ea typeface="+mj-ea"/>
              </a:endParaRPr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4572000" y="4581128"/>
              <a:ext cx="3528392" cy="792088"/>
            </a:xfrm>
            <a:prstGeom prst="roundRect">
              <a:avLst>
                <a:gd name="adj" fmla="val 3222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tIns="10800" anchor="ctr"/>
            <a:lstStyle/>
            <a:p>
              <a:pPr lvl="0"/>
              <a:r>
                <a:rPr lang="ko-KR" altLang="en-US" sz="3200" b="1" dirty="0" smtClean="0">
                  <a:solidFill>
                    <a:prstClr val="black"/>
                  </a:solidFill>
                  <a:latin typeface="헤움방울톡톡132" pitchFamily="18" charset="-127"/>
                  <a:ea typeface="헤움방울톡톡132" pitchFamily="18" charset="-127"/>
                </a:rPr>
                <a:t>  </a:t>
              </a:r>
              <a:r>
                <a:rPr lang="ko-KR" altLang="en-US" sz="3200" b="1" dirty="0" smtClean="0">
                  <a:solidFill>
                    <a:prstClr val="black"/>
                  </a:solidFill>
                  <a:latin typeface="+mj-ea"/>
                  <a:ea typeface="+mj-ea"/>
                </a:rPr>
                <a:t>세 번 털어주세요</a:t>
              </a:r>
              <a:endParaRPr lang="ko-KR" altLang="en-US" sz="3200" b="1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10" y="146971"/>
            <a:ext cx="13551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꼬마요리사로 변신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061" y="4085967"/>
            <a:ext cx="1328161" cy="250430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08" y="3972177"/>
            <a:ext cx="3490052" cy="2731882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78516" y="1368167"/>
            <a:ext cx="2667000" cy="3391318"/>
            <a:chOff x="578516" y="1368167"/>
            <a:chExt cx="2667000" cy="339131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16" y="1368167"/>
              <a:ext cx="2667000" cy="2717800"/>
            </a:xfrm>
            <a:prstGeom prst="rect">
              <a:avLst/>
            </a:prstGeom>
          </p:spPr>
        </p:pic>
        <p:sp>
          <p:nvSpPr>
            <p:cNvPr id="3" name="모서리가 둥근 직사각형 2"/>
            <p:cNvSpPr/>
            <p:nvPr/>
          </p:nvSpPr>
          <p:spPr>
            <a:xfrm>
              <a:off x="1079599" y="4245135"/>
              <a:ext cx="1664833" cy="51435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b="1" dirty="0" smtClean="0"/>
                <a:t>앞치마</a:t>
              </a:r>
              <a:endParaRPr lang="ko-KR" altLang="en-US" sz="3200" b="1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116690" y="1368166"/>
            <a:ext cx="2671368" cy="3391319"/>
            <a:chOff x="5116690" y="1368166"/>
            <a:chExt cx="2671368" cy="339131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93474" y="1391382"/>
              <a:ext cx="2717800" cy="2671368"/>
            </a:xfrm>
            <a:prstGeom prst="rect">
              <a:avLst/>
            </a:prstGeom>
          </p:spPr>
        </p:pic>
        <p:sp>
          <p:nvSpPr>
            <p:cNvPr id="8" name="모서리가 둥근 직사각형 7"/>
            <p:cNvSpPr/>
            <p:nvPr/>
          </p:nvSpPr>
          <p:spPr>
            <a:xfrm>
              <a:off x="5800725" y="4245135"/>
              <a:ext cx="1533525" cy="51435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b="1" dirty="0" smtClean="0"/>
                <a:t>모자</a:t>
              </a:r>
              <a:endParaRPr lang="ko-KR" altLang="en-US" sz="3200" b="1" dirty="0"/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10" y="146971"/>
            <a:ext cx="13551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나눔고딕 ExtraBold"/>
        <a:ea typeface="나눔고딕 ExtraBold"/>
        <a:cs typeface=""/>
      </a:majorFont>
      <a:minorFont>
        <a:latin typeface="Calibri"/>
        <a:ea typeface="남양주 고딕 L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</TotalTime>
  <Words>53</Words>
  <Application>Microsoft Office PowerPoint</Application>
  <PresentationFormat>화면 슬라이드 쇼(4:3)</PresentationFormat>
  <Paragraphs>22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7" baseType="lpstr">
      <vt:lpstr>남양주 고딕 L</vt:lpstr>
      <vt:lpstr>헤움방울톡톡132</vt:lpstr>
      <vt:lpstr>나눔고딕 ExtraBold</vt:lpstr>
      <vt:lpstr>Arial</vt:lpstr>
      <vt:lpstr>Calibri</vt:lpstr>
      <vt:lpstr>CookieRun Black</vt:lpstr>
      <vt:lpstr>Office 테마</vt:lpstr>
      <vt:lpstr>PowerPoint 프레젠테이션</vt:lpstr>
      <vt:lpstr>무엇을 만들까요?</vt:lpstr>
      <vt:lpstr>무엇이 필요할까요?</vt:lpstr>
      <vt:lpstr>PowerPoint 프레젠테이션</vt:lpstr>
      <vt:lpstr>어떤 도구가 필요한가요?</vt:lpstr>
      <vt:lpstr>만들어볼까요?</vt:lpstr>
      <vt:lpstr>나만의 다식을 예쁘게 꾸며요!</vt:lpstr>
      <vt:lpstr>손을 씻어요</vt:lpstr>
      <vt:lpstr>꼬마요리사로 변신</vt:lpstr>
      <vt:lpstr>맛있게 만들어볼까요?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user</cp:lastModifiedBy>
  <cp:revision>34</cp:revision>
  <dcterms:created xsi:type="dcterms:W3CDTF">2019-12-30T05:07:30Z</dcterms:created>
  <dcterms:modified xsi:type="dcterms:W3CDTF">2021-02-01T01:11:36Z</dcterms:modified>
</cp:coreProperties>
</file>