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6" r:id="rId4"/>
    <p:sldId id="287" r:id="rId5"/>
    <p:sldId id="288" r:id="rId6"/>
    <p:sldId id="289" r:id="rId7"/>
    <p:sldId id="282" r:id="rId8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0000FF"/>
    <a:srgbClr val="FFC40E"/>
    <a:srgbClr val="FF6600"/>
    <a:srgbClr val="008000"/>
    <a:srgbClr val="004789"/>
    <a:srgbClr val="F6BEBF"/>
    <a:srgbClr val="FFC000"/>
    <a:srgbClr val="FF7C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깨비</a:t>
            </a:r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의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음악마을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4" y="3450269"/>
            <a:ext cx="5674767" cy="33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세계의 춤을 화면을 통해 배워요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4328" y="408491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친구들의 공연을 조용히 관람해요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56761" y="5490806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바닥이 미끄러워요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걸어다녀요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15023" y="269546"/>
            <a:ext cx="3206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세계축제방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3264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9500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7" name="_x62692010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52" y="558362"/>
            <a:ext cx="5580000" cy="594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_x62692010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18694">
            <a:off x="4490656" y="4178122"/>
            <a:ext cx="2340000" cy="234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2.29167E-6 0.00023 C 0.00222 -0.00023 0.00443 -0.00116 0.00677 -0.00116 C 0.00886 -0.00116 0.01211 0.00093 0.01433 0.00139 C 0.01745 0.00185 0.02058 0.00208 0.02383 0.00255 C 0.04662 0.00926 0.03073 0.00486 0.08581 0.00486 C 0.10104 0.00486 0.11628 0.00417 0.13151 0.0037 C 0.13386 0.00324 0.13607 0.00324 0.13841 0.00255 C 0.13972 0.00208 0.14102 0.00046 0.14245 -1.11111E-6 L 0.14857 -0.00116 C 0.14948 -0.00162 0.15039 -0.00185 0.1513 -0.00231 C 0.15196 -0.00278 0.15261 -0.00347 0.15339 -0.00347 C 0.15534 -0.00417 0.15742 -0.0044 0.15951 -0.00486 C 0.16953 -0.00717 0.15886 -0.00486 0.16628 -0.00717 C 0.16784 -0.00764 0.16953 -0.0081 0.1711 -0.00833 C 0.175 -0.0081 0.17891 -0.0088 0.18268 -0.00717 C 0.1836 -0.00671 0.18086 -0.00532 0.17995 -0.00486 C 0.17878 -0.00417 0.17761 -0.00417 0.17656 -0.00347 C 0.17578 -0.00324 0.17513 -0.00255 0.17448 -0.00231 C 0.17201 -0.00139 0.16732 -0.00046 0.16498 -1.11111E-6 L 0.16081 0.00255 C 0.15977 0.00324 0.15716 0.00486 0.15612 0.00486 C 0.14909 0.00579 0.14193 0.00579 0.1349 0.00625 C 0.13399 0.00648 0.13308 0.00695 0.13216 0.00741 C 0.11354 0.01482 0.10065 0.00787 0.0763 0.00625 L 0.0599 0.00486 C 0.04349 0.00347 0.05703 0.00417 0.04284 0.00255 C 0.0388 0.00208 0.03477 0.00162 0.0306 0.00139 C 0.02995 0.00046 0.02943 -0.00092 0.02865 -0.00116 C 0.02084 -0.00393 0.00143 -0.00139 -0.00208 -0.00116 C -0.00599 0.00023 -0.00495 -0.00185 -0.00612 0.0025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/>
        </p:blipFill>
        <p:spPr bwMode="auto">
          <a:xfrm>
            <a:off x="445985" y="558799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자유형 22"/>
          <p:cNvSpPr/>
          <p:nvPr/>
        </p:nvSpPr>
        <p:spPr>
          <a:xfrm>
            <a:off x="8063345" y="1016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우리 나라 악기들을 관찰해요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사물놀이를</a:t>
            </a:r>
            <a:r>
              <a:rPr lang="en-US" altLang="ko-KR" dirty="0"/>
              <a:t>(</a:t>
            </a:r>
            <a:r>
              <a:rPr lang="ko-KR" altLang="en-US" dirty="0"/>
              <a:t>장구</a:t>
            </a:r>
            <a:r>
              <a:rPr lang="en-US" altLang="ko-KR" dirty="0"/>
              <a:t>, </a:t>
            </a:r>
            <a:r>
              <a:rPr lang="ko-KR" altLang="en-US" dirty="0"/>
              <a:t>북</a:t>
            </a:r>
            <a:r>
              <a:rPr lang="en-US" altLang="ko-KR" dirty="0"/>
              <a:t>, </a:t>
            </a:r>
            <a:r>
              <a:rPr lang="ko-KR" altLang="en-US" dirty="0"/>
              <a:t>소고</a:t>
            </a:r>
            <a:r>
              <a:rPr lang="en-US" altLang="ko-KR" dirty="0"/>
              <a:t>, </a:t>
            </a:r>
            <a:r>
              <a:rPr lang="ko-KR" altLang="en-US" dirty="0"/>
              <a:t>징</a:t>
            </a:r>
            <a:r>
              <a:rPr lang="en-US" altLang="ko-KR" dirty="0"/>
              <a:t>)</a:t>
            </a:r>
            <a:r>
              <a:rPr lang="ko-KR" altLang="en-US" dirty="0"/>
              <a:t> 연주해요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0385" y="4149245"/>
            <a:ext cx="4791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가야금</a:t>
            </a:r>
            <a:r>
              <a:rPr lang="en-US" altLang="ko-KR" dirty="0"/>
              <a:t>, </a:t>
            </a:r>
            <a:r>
              <a:rPr lang="ko-KR" altLang="en-US" dirty="0"/>
              <a:t>해금</a:t>
            </a:r>
            <a:r>
              <a:rPr lang="en-US" altLang="ko-KR" dirty="0"/>
              <a:t>, </a:t>
            </a:r>
            <a:r>
              <a:rPr lang="ko-KR" altLang="en-US" dirty="0"/>
              <a:t>박은 눈으로만 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너무 세게 두드리면 다른 친구에게 방해가 </a:t>
            </a:r>
            <a:endParaRPr lang="en-US" altLang="ko-KR" dirty="0"/>
          </a:p>
          <a:p>
            <a:r>
              <a:rPr lang="ko-KR" altLang="en-US" dirty="0"/>
              <a:t>돼요</a:t>
            </a:r>
            <a:r>
              <a:rPr lang="en-US" altLang="ko-KR" dirty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08070" y="34449"/>
            <a:ext cx="36872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우리나라 </a:t>
            </a:r>
            <a:endParaRPr lang="en-US" altLang="ko-KR" sz="44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악기가 </a:t>
            </a:r>
            <a:r>
              <a:rPr lang="ko-KR" altLang="en-US" sz="44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좋아요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4439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15200" y="5756822"/>
            <a:ext cx="471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북채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장구채 등은 악기 </a:t>
            </a:r>
            <a:r>
              <a:rPr lang="ko-KR" altLang="en-US" sz="2000" b="1" dirty="0" err="1"/>
              <a:t>연주에만</a:t>
            </a:r>
            <a:r>
              <a:rPr lang="ko-KR" altLang="en-US" sz="2000" b="1" dirty="0"/>
              <a:t> 사용해요</a:t>
            </a:r>
            <a:r>
              <a:rPr lang="en-US" altLang="ko-K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1"/>
      <p:bldP spid="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2204"/>
            <a:ext cx="4128655" cy="192353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2601"/>
            <a:ext cx="50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다양한 악기에 대해 관심을 갖고 관찰해요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악기를 이용해 다양한 소리와 리듬을 만들어요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39389" y="415167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의자에 앉아서 악기를 가지고 활동해요</a:t>
            </a:r>
            <a:r>
              <a:rPr lang="en-US" altLang="ko-KR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3509" y="560718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이동할 때는 걸어 다녀요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774038" y="1891329"/>
            <a:ext cx="203375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10986" y="333297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864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58452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152577" y="3171778"/>
            <a:ext cx="10171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" name="_x62692010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899" r="5150" b="9299"/>
          <a:stretch/>
        </p:blipFill>
        <p:spPr bwMode="auto">
          <a:xfrm>
            <a:off x="534264" y="400608"/>
            <a:ext cx="5580000" cy="520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_x626920104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38769" r="340" b="2283"/>
          <a:stretch/>
        </p:blipFill>
        <p:spPr bwMode="auto">
          <a:xfrm rot="508143">
            <a:off x="4564559" y="4052748"/>
            <a:ext cx="2520000" cy="148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_x62692010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02" b="8453"/>
          <a:stretch/>
        </p:blipFill>
        <p:spPr bwMode="auto">
          <a:xfrm rot="5400000">
            <a:off x="678995" y="5563558"/>
            <a:ext cx="1075334" cy="136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_x626920104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21042"/>
          <a:stretch/>
        </p:blipFill>
        <p:spPr bwMode="auto">
          <a:xfrm rot="5400000">
            <a:off x="1973706" y="5757926"/>
            <a:ext cx="1023597" cy="96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_x626920104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12232"/>
          <a:stretch/>
        </p:blipFill>
        <p:spPr bwMode="auto">
          <a:xfrm rot="10800000" flipV="1">
            <a:off x="3103608" y="5827061"/>
            <a:ext cx="1075334" cy="884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_x626920104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159" y="5860380"/>
            <a:ext cx="1023597" cy="891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_x62692010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973" y="5798550"/>
            <a:ext cx="784287" cy="95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8623711" y="294481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악기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2605032"/>
            <a:ext cx="480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주방도구를</a:t>
            </a:r>
            <a:r>
              <a:rPr lang="ko-KR" altLang="en-US" dirty="0"/>
              <a:t> 이용하여 다양한 소리를 만들고 </a:t>
            </a:r>
            <a:endParaRPr lang="en-US" altLang="ko-KR" dirty="0"/>
          </a:p>
          <a:p>
            <a:r>
              <a:rPr lang="ko-KR" altLang="en-US" dirty="0"/>
              <a:t>연주해요</a:t>
            </a:r>
            <a:r>
              <a:rPr lang="en-US" altLang="ko-KR" dirty="0"/>
              <a:t>. </a:t>
            </a:r>
            <a:r>
              <a:rPr lang="ko-KR" altLang="en-US" dirty="0"/>
              <a:t>드럼과 </a:t>
            </a:r>
            <a:r>
              <a:rPr lang="ko-KR" altLang="en-US" dirty="0" err="1"/>
              <a:t>난타북을</a:t>
            </a:r>
            <a:r>
              <a:rPr lang="ko-KR" altLang="en-US" dirty="0"/>
              <a:t> 연주 해봐요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8447" y="4151420"/>
            <a:ext cx="46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친구가 드럼을 연주 할 때는 발자국 자리에 서서 기다려요</a:t>
            </a:r>
            <a:r>
              <a:rPr lang="en-US" altLang="ko-KR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1945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 b="11896"/>
          <a:stretch/>
        </p:blipFill>
        <p:spPr>
          <a:xfrm>
            <a:off x="2865304" y="5152218"/>
            <a:ext cx="10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b="10053"/>
          <a:stretch/>
        </p:blipFill>
        <p:spPr>
          <a:xfrm>
            <a:off x="4098324" y="5124989"/>
            <a:ext cx="10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42" y="5247340"/>
            <a:ext cx="1215000" cy="142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42761704" descr="EMB000018a028fc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34435" r="59300" b="16513"/>
          <a:stretch>
            <a:fillRect/>
          </a:stretch>
        </p:blipFill>
        <p:spPr bwMode="auto">
          <a:xfrm>
            <a:off x="354917" y="5166105"/>
            <a:ext cx="1080907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47868176" descr="EMB000018a028f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4" t="4520" r="8667" b="3654"/>
          <a:stretch>
            <a:fillRect/>
          </a:stretch>
        </p:blipFill>
        <p:spPr bwMode="auto">
          <a:xfrm rot="5400000">
            <a:off x="1463155" y="5342832"/>
            <a:ext cx="1519909" cy="128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_x626920104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144" y="546097"/>
            <a:ext cx="306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_x626920104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2384" r="18087" b="-2384"/>
          <a:stretch/>
        </p:blipFill>
        <p:spPr bwMode="auto">
          <a:xfrm>
            <a:off x="418650" y="522968"/>
            <a:ext cx="306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직사각형 29"/>
          <p:cNvSpPr/>
          <p:nvPr/>
        </p:nvSpPr>
        <p:spPr>
          <a:xfrm>
            <a:off x="9419354" y="269546"/>
            <a:ext cx="1997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난타방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074" y="5740196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악기로 친구를 때리지 않아요</a:t>
            </a:r>
            <a:r>
              <a:rPr lang="en-US" altLang="ko-K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발을 이용해 피아노를 연주해요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7702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한 명씩 올라가서 연주해요</a:t>
            </a:r>
            <a:r>
              <a:rPr lang="en-US" altLang="ko-KR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8669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5286" y="484347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직사각형 25"/>
          <p:cNvSpPr/>
          <p:nvPr/>
        </p:nvSpPr>
        <p:spPr>
          <a:xfrm>
            <a:off x="8459256" y="344972"/>
            <a:ext cx="3810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딩동댕피아노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09" y="552406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실내화는 벗고 이용해요</a:t>
            </a:r>
            <a:r>
              <a:rPr lang="en-US" altLang="ko-K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4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2" y="3201073"/>
            <a:ext cx="4555663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1098</TotalTime>
  <Words>157</Words>
  <Application>Microsoft Office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143</cp:revision>
  <cp:lastPrinted>2020-03-13T00:36:54Z</cp:lastPrinted>
  <dcterms:created xsi:type="dcterms:W3CDTF">2018-03-23T07:52:42Z</dcterms:created>
  <dcterms:modified xsi:type="dcterms:W3CDTF">2020-08-14T02:24:00Z</dcterms:modified>
</cp:coreProperties>
</file>