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98" r:id="rId3"/>
    <p:sldId id="294" r:id="rId4"/>
    <p:sldId id="293" r:id="rId5"/>
    <p:sldId id="297" r:id="rId6"/>
    <p:sldId id="299" r:id="rId7"/>
    <p:sldId id="292" r:id="rId8"/>
    <p:sldId id="291" r:id="rId9"/>
    <p:sldId id="287" r:id="rId10"/>
    <p:sldId id="286" r:id="rId11"/>
    <p:sldId id="264" r:id="rId12"/>
    <p:sldId id="282" r:id="rId13"/>
  </p:sldIdLst>
  <p:sldSz cx="12192000" cy="6858000"/>
  <p:notesSz cx="6858000" cy="99790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42C6"/>
    <a:srgbClr val="74B230"/>
    <a:srgbClr val="FF6600"/>
    <a:srgbClr val="FF9933"/>
    <a:srgbClr val="05FF76"/>
    <a:srgbClr val="4993FA"/>
    <a:srgbClr val="9DC6FF"/>
    <a:srgbClr val="A0E4F1"/>
    <a:srgbClr val="F1FAFB"/>
    <a:srgbClr val="543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53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" y="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87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58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57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2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1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0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79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74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9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3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rgbClr val="A0E4F1"/>
            </a:gs>
            <a:gs pos="100000">
              <a:srgbClr val="00B0F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2021-02-10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rgbClr val="A0E4F1"/>
            </a:gs>
            <a:gs pos="100000">
              <a:srgbClr val="00B0F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/>
          <p:cNvSpPr/>
          <p:nvPr/>
        </p:nvSpPr>
        <p:spPr>
          <a:xfrm>
            <a:off x="4419236" y="0"/>
            <a:ext cx="7772764" cy="5222918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prstClr val="white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30239" y="857133"/>
            <a:ext cx="590441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무</a:t>
            </a:r>
            <a:r>
              <a:rPr lang="ko-KR" alt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지</a:t>
            </a:r>
            <a:r>
              <a:rPr lang="ko-KR" alt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개</a:t>
            </a:r>
            <a:r>
              <a:rPr lang="ko-KR" alt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마</a:t>
            </a:r>
            <a:r>
              <a:rPr lang="ko-KR" alt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을</a:t>
            </a:r>
            <a:endParaRPr lang="en-US" altLang="ko-KR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사전안전교육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103" y="3541139"/>
            <a:ext cx="4841239" cy="80144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7607"/>
            <a:ext cx="5387973" cy="52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0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64" fill="hold">
                                          <p:stCondLst>
                                            <p:cond delay="3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decel="50000" autoRev="1" fill="hold">
                                          <p:stCondLst>
                                            <p:cond delay="3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9" fill="hold">
                                          <p:stCondLst>
                                            <p:cond delay="69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4791" y="2546379"/>
            <a:ext cx="4945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/>
              <a:t>불이 났을 때 </a:t>
            </a:r>
            <a:r>
              <a:rPr lang="en-US" altLang="ko-KR" spc="-150" dirty="0"/>
              <a:t>119</a:t>
            </a:r>
            <a:r>
              <a:rPr lang="ko-KR" altLang="en-US" spc="-150" dirty="0"/>
              <a:t>에 신고해요</a:t>
            </a:r>
            <a:endParaRPr lang="en-US" altLang="ko-KR" spc="-150" dirty="0"/>
          </a:p>
          <a:p>
            <a:r>
              <a:rPr lang="ko-KR" altLang="en-US" spc="-150" dirty="0"/>
              <a:t>위급상황에 대처하는 방법에 대하여 알아 보아요</a:t>
            </a:r>
            <a:endParaRPr lang="en-US" altLang="ko-KR" spc="-150" dirty="0"/>
          </a:p>
          <a:p>
            <a:r>
              <a:rPr lang="ko-KR" altLang="en-US" spc="-150" dirty="0"/>
              <a:t>심폐소생술을 경험 해요</a:t>
            </a:r>
            <a:endParaRPr lang="en-US" altLang="ko-KR" spc="-150" dirty="0"/>
          </a:p>
        </p:txBody>
      </p:sp>
      <p:sp>
        <p:nvSpPr>
          <p:cNvPr id="25" name="TextBox 24"/>
          <p:cNvSpPr txBox="1"/>
          <p:nvPr/>
        </p:nvSpPr>
        <p:spPr>
          <a:xfrm>
            <a:off x="7128088" y="4287959"/>
            <a:ext cx="4757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소방차에 탈 때 계단을 조심해서 올라가요</a:t>
            </a:r>
            <a:endParaRPr lang="en-US" altLang="ko-KR" dirty="0"/>
          </a:p>
          <a:p>
            <a:r>
              <a:rPr lang="ko-KR" altLang="en-US" dirty="0"/>
              <a:t>소방 호스에 걸려 넘어지지 않도록 조심해요</a:t>
            </a:r>
            <a:endParaRPr lang="en-US" altLang="ko-KR" dirty="0"/>
          </a:p>
        </p:txBody>
      </p:sp>
      <p:sp>
        <p:nvSpPr>
          <p:cNvPr id="26" name="TextBox 25"/>
          <p:cNvSpPr txBox="1"/>
          <p:nvPr/>
        </p:nvSpPr>
        <p:spPr>
          <a:xfrm>
            <a:off x="7094834" y="5768709"/>
            <a:ext cx="4858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장난감과 소방 호스는 제자리에 정리해요</a:t>
            </a:r>
            <a:endParaRPr lang="en-US" altLang="ko-KR" sz="2000" b="1" dirty="0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382945" y="256900"/>
            <a:ext cx="3809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꿈이 소방서</a:t>
            </a:r>
            <a:endParaRPr lang="en-US" altLang="ko-KR" sz="5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6928376" y="1873643"/>
            <a:ext cx="2547902" cy="674843"/>
            <a:chOff x="6984575" y="2163199"/>
            <a:chExt cx="2547902" cy="674843"/>
          </a:xfrm>
        </p:grpSpPr>
        <p:pic>
          <p:nvPicPr>
            <p:cNvPr id="7" name="그림 6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6919367" y="3620575"/>
            <a:ext cx="2547902" cy="674843"/>
            <a:chOff x="6984575" y="2163199"/>
            <a:chExt cx="2547902" cy="674843"/>
          </a:xfrm>
        </p:grpSpPr>
        <p:pic>
          <p:nvPicPr>
            <p:cNvPr id="19" name="그림 18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9933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6919828" y="5094020"/>
            <a:ext cx="2547902" cy="674843"/>
            <a:chOff x="6984575" y="2163199"/>
            <a:chExt cx="2547902" cy="674843"/>
          </a:xfrm>
        </p:grpSpPr>
        <p:pic>
          <p:nvPicPr>
            <p:cNvPr id="22" name="그림 21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4" name="직사각형 23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27" name="그림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167" y="219952"/>
            <a:ext cx="2033437" cy="2983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95" y="312883"/>
            <a:ext cx="4172084" cy="2892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4676" y="3538016"/>
            <a:ext cx="2626928" cy="3029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96" y="3642184"/>
            <a:ext cx="3628550" cy="2925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790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4104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64878" y="2605032"/>
            <a:ext cx="485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귀여운 강아지에게 간식도 만들어 주고</a:t>
            </a:r>
            <a:endParaRPr lang="en-US" altLang="ko-KR" dirty="0"/>
          </a:p>
          <a:p>
            <a:r>
              <a:rPr lang="ko-KR" altLang="en-US" dirty="0"/>
              <a:t>목욕도 시켜 줘요</a:t>
            </a:r>
            <a:endParaRPr lang="en-US" altLang="ko-KR" dirty="0"/>
          </a:p>
        </p:txBody>
      </p:sp>
      <p:sp>
        <p:nvSpPr>
          <p:cNvPr id="25" name="TextBox 24"/>
          <p:cNvSpPr txBox="1"/>
          <p:nvPr/>
        </p:nvSpPr>
        <p:spPr>
          <a:xfrm>
            <a:off x="7272641" y="4151420"/>
            <a:ext cx="4372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진열장 유리 선반에 부딪치면 다치므로 물건들을 꺼낼 때 조심해서 꺼내요</a:t>
            </a:r>
            <a:endParaRPr lang="en-US" altLang="ko-KR" dirty="0"/>
          </a:p>
        </p:txBody>
      </p:sp>
      <p:sp>
        <p:nvSpPr>
          <p:cNvPr id="26" name="TextBox 25"/>
          <p:cNvSpPr txBox="1"/>
          <p:nvPr/>
        </p:nvSpPr>
        <p:spPr>
          <a:xfrm>
            <a:off x="7272641" y="5577282"/>
            <a:ext cx="437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물건들을 소중히 다뤄요</a:t>
            </a:r>
            <a:endParaRPr lang="en-US" altLang="ko-KR" sz="2000" b="1" dirty="0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835988" y="89993"/>
            <a:ext cx="32437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o-KR" alt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꿈누리</a:t>
            </a:r>
            <a:r>
              <a:rPr lang="ko-KR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   애견 샵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6978723" y="1856709"/>
            <a:ext cx="2547902" cy="674843"/>
            <a:chOff x="6984575" y="2163199"/>
            <a:chExt cx="2547902" cy="674843"/>
          </a:xfrm>
        </p:grpSpPr>
        <p:pic>
          <p:nvPicPr>
            <p:cNvPr id="7" name="그림 6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7003420" y="3340709"/>
            <a:ext cx="2547902" cy="674843"/>
            <a:chOff x="6984575" y="2163199"/>
            <a:chExt cx="2547902" cy="674843"/>
          </a:xfrm>
        </p:grpSpPr>
        <p:pic>
          <p:nvPicPr>
            <p:cNvPr id="19" name="그림 18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9933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7003420" y="4864351"/>
            <a:ext cx="2547902" cy="646331"/>
            <a:chOff x="6984575" y="2095463"/>
            <a:chExt cx="2547902" cy="646331"/>
          </a:xfrm>
        </p:grpSpPr>
        <p:pic>
          <p:nvPicPr>
            <p:cNvPr id="22" name="그림 21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109053"/>
              <a:ext cx="538442" cy="601984"/>
            </a:xfrm>
            <a:prstGeom prst="rect">
              <a:avLst/>
            </a:prstGeom>
          </p:spPr>
        </p:pic>
        <p:sp>
          <p:nvSpPr>
            <p:cNvPr id="24" name="직사각형 23"/>
            <p:cNvSpPr/>
            <p:nvPr/>
          </p:nvSpPr>
          <p:spPr>
            <a:xfrm>
              <a:off x="7533212" y="2095463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23" y="228028"/>
            <a:ext cx="5646173" cy="367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54" y="4185978"/>
            <a:ext cx="1970314" cy="2464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947" y="4185978"/>
            <a:ext cx="1976579" cy="2464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6780" y="4525833"/>
            <a:ext cx="2168353" cy="1784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5879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rgbClr val="A0E4F1"/>
            </a:gs>
            <a:gs pos="100000">
              <a:srgbClr val="00B0F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/>
          <p:cNvSpPr/>
          <p:nvPr/>
        </p:nvSpPr>
        <p:spPr>
          <a:xfrm>
            <a:off x="4419236" y="0"/>
            <a:ext cx="7772764" cy="5222918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44044" y="1006739"/>
            <a:ext cx="74479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즐겁고</a:t>
            </a:r>
            <a:r>
              <a:rPr lang="ko-KR" alt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B23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안전한</a:t>
            </a:r>
            <a:endParaRPr lang="en-US" altLang="ko-KR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4B23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체험을</a:t>
            </a:r>
            <a:r>
              <a:rPr lang="ko-KR" alt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D42C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해요</a:t>
            </a:r>
            <a:r>
              <a:rPr lang="en-US" altLang="ko-K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D42C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~</a:t>
            </a:r>
            <a:endParaRPr lang="ko-KR" alt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8D42C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103" y="3541139"/>
            <a:ext cx="4841239" cy="80144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26" y="1611849"/>
            <a:ext cx="5387973" cy="52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5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5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71651" y="2430459"/>
            <a:ext cx="485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마트 </a:t>
            </a:r>
            <a:r>
              <a:rPr lang="ko-KR" altLang="en-US" dirty="0"/>
              <a:t>체험을 통하여 물건을 파는 사람과 </a:t>
            </a:r>
            <a:endParaRPr lang="en-US" altLang="ko-KR" dirty="0"/>
          </a:p>
          <a:p>
            <a:r>
              <a:rPr lang="ko-KR" altLang="en-US" dirty="0"/>
              <a:t>사는 사람의 역할을 경험해요</a:t>
            </a:r>
            <a:endParaRPr lang="en-US" altLang="ko-KR" dirty="0"/>
          </a:p>
        </p:txBody>
      </p:sp>
      <p:sp>
        <p:nvSpPr>
          <p:cNvPr id="25" name="TextBox 24"/>
          <p:cNvSpPr txBox="1"/>
          <p:nvPr/>
        </p:nvSpPr>
        <p:spPr>
          <a:xfrm>
            <a:off x="7264328" y="3827222"/>
            <a:ext cx="4767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계산 </a:t>
            </a:r>
            <a:r>
              <a:rPr lang="ko-KR" altLang="en-US" dirty="0"/>
              <a:t>할 때 차례를 잘 지켜요</a:t>
            </a:r>
            <a:endParaRPr lang="en-US" altLang="ko-KR" dirty="0"/>
          </a:p>
          <a:p>
            <a:r>
              <a:rPr lang="ko-KR" altLang="en-US" dirty="0" smtClean="0"/>
              <a:t>물건을 </a:t>
            </a:r>
            <a:r>
              <a:rPr lang="ko-KR" altLang="en-US" dirty="0"/>
              <a:t>구입한 후 장바구니에 물건을 담아서 제자리에 정리해요</a:t>
            </a:r>
            <a:endParaRPr lang="en-US" altLang="ko-KR" dirty="0"/>
          </a:p>
        </p:txBody>
      </p:sp>
      <p:sp>
        <p:nvSpPr>
          <p:cNvPr id="26" name="TextBox 25"/>
          <p:cNvSpPr txBox="1"/>
          <p:nvPr/>
        </p:nvSpPr>
        <p:spPr>
          <a:xfrm>
            <a:off x="7247152" y="5446284"/>
            <a:ext cx="437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/>
              <a:t>쇼핑 </a:t>
            </a:r>
            <a:r>
              <a:rPr lang="ko-KR" altLang="en-US" sz="2000" b="1" dirty="0"/>
              <a:t>카트를 이용할 때는 부딪치지 </a:t>
            </a:r>
            <a:endParaRPr lang="en-US" altLang="ko-KR" sz="2000" b="1" dirty="0"/>
          </a:p>
          <a:p>
            <a:r>
              <a:rPr lang="ko-KR" altLang="en-US" sz="2000" b="1" dirty="0"/>
              <a:t>않도록 조심해요</a:t>
            </a:r>
            <a:endParaRPr lang="en-US" altLang="ko-KR" sz="2000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383199" y="372647"/>
            <a:ext cx="38372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o-KR" alt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허수아비마트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7027369" y="1773579"/>
            <a:ext cx="2547902" cy="674843"/>
            <a:chOff x="6984575" y="2163199"/>
            <a:chExt cx="2547902" cy="674843"/>
          </a:xfrm>
        </p:grpSpPr>
        <p:pic>
          <p:nvPicPr>
            <p:cNvPr id="7" name="그림 6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7003420" y="3174459"/>
            <a:ext cx="2547902" cy="674843"/>
            <a:chOff x="6984575" y="2163199"/>
            <a:chExt cx="2547902" cy="674843"/>
          </a:xfrm>
        </p:grpSpPr>
        <p:pic>
          <p:nvPicPr>
            <p:cNvPr id="19" name="그림 18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9933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7027369" y="4834242"/>
            <a:ext cx="2538688" cy="646331"/>
            <a:chOff x="7017739" y="1968817"/>
            <a:chExt cx="2538688" cy="646331"/>
          </a:xfrm>
        </p:grpSpPr>
        <p:pic>
          <p:nvPicPr>
            <p:cNvPr id="22" name="그림 21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7739" y="1997231"/>
              <a:ext cx="538442" cy="601984"/>
            </a:xfrm>
            <a:prstGeom prst="rect">
              <a:avLst/>
            </a:prstGeom>
          </p:spPr>
        </p:pic>
        <p:sp>
          <p:nvSpPr>
            <p:cNvPr id="24" name="직사각형 23"/>
            <p:cNvSpPr/>
            <p:nvPr/>
          </p:nvSpPr>
          <p:spPr>
            <a:xfrm>
              <a:off x="7557162" y="1968817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10" y="672528"/>
            <a:ext cx="6391190" cy="5650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929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91807" y="-8740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482952" y="184889"/>
            <a:ext cx="38372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o-KR" alt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허수아비마트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0805" y="5346439"/>
            <a:ext cx="1702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/>
              <a:t>바코드리더기로 </a:t>
            </a:r>
            <a:endParaRPr lang="en-US" altLang="ko-KR" sz="1600" dirty="0" smtClean="0"/>
          </a:p>
          <a:p>
            <a:pPr algn="ctr"/>
            <a:r>
              <a:rPr lang="ko-KR" altLang="en-US" sz="1600" dirty="0" smtClean="0"/>
              <a:t>바코드스티커를 </a:t>
            </a:r>
            <a:endParaRPr lang="en-US" altLang="ko-KR" sz="1600" dirty="0" smtClean="0"/>
          </a:p>
          <a:p>
            <a:pPr algn="ctr"/>
            <a:r>
              <a:rPr lang="ko-KR" altLang="en-US" sz="1600" dirty="0" smtClean="0"/>
              <a:t>찍으면 </a:t>
            </a:r>
            <a:r>
              <a:rPr lang="ko-KR" altLang="en-US" sz="1600" dirty="0"/>
              <a:t>삑 </a:t>
            </a:r>
            <a:endParaRPr lang="en-US" altLang="ko-KR" sz="1600" dirty="0" smtClean="0"/>
          </a:p>
          <a:p>
            <a:pPr algn="ctr"/>
            <a:r>
              <a:rPr lang="ko-KR" altLang="en-US" sz="1600" dirty="0" smtClean="0"/>
              <a:t>소리가 </a:t>
            </a:r>
            <a:r>
              <a:rPr lang="ko-KR" altLang="en-US" sz="1600" dirty="0"/>
              <a:t>나요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2665" y="3144884"/>
            <a:ext cx="21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물건을 계산하는 곳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20" y="357550"/>
            <a:ext cx="2434865" cy="2644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283" y="3037185"/>
            <a:ext cx="3730189" cy="31245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53" y="3745771"/>
            <a:ext cx="2043152" cy="2677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741" y="3503595"/>
            <a:ext cx="3931474" cy="3111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35"/>
          <a:stretch/>
        </p:blipFill>
        <p:spPr>
          <a:xfrm>
            <a:off x="3725971" y="249309"/>
            <a:ext cx="3787384" cy="2920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타원 3"/>
          <p:cNvSpPr/>
          <p:nvPr/>
        </p:nvSpPr>
        <p:spPr>
          <a:xfrm>
            <a:off x="7144736" y="2182413"/>
            <a:ext cx="1745673" cy="16874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7144736" y="2625483"/>
            <a:ext cx="174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구입할</a:t>
            </a:r>
            <a:r>
              <a:rPr lang="en-US" altLang="ko-KR" dirty="0"/>
              <a:t> </a:t>
            </a:r>
            <a:r>
              <a:rPr lang="ko-KR" altLang="en-US" dirty="0"/>
              <a:t>수 </a:t>
            </a:r>
            <a:r>
              <a:rPr lang="ko-KR" altLang="en-US" dirty="0" smtClean="0"/>
              <a:t>있는 여러가지 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물건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268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/>
      <p:bldP spid="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7905403" y="2974"/>
            <a:ext cx="4294909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89043" y="2797532"/>
            <a:ext cx="4139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신랑과 신부가 되어 전통과 </a:t>
            </a:r>
            <a:endParaRPr lang="en-US" altLang="ko-KR" dirty="0" smtClean="0"/>
          </a:p>
          <a:p>
            <a:r>
              <a:rPr lang="ko-KR" altLang="en-US" dirty="0" smtClean="0"/>
              <a:t>현대결혼식을 경험해봅니다</a:t>
            </a:r>
            <a:endParaRPr lang="en-US" altLang="ko-KR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7804807" y="4059521"/>
            <a:ext cx="3650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말과 전동자동차는 </a:t>
            </a:r>
            <a:r>
              <a:rPr lang="ko-KR" altLang="en-US" dirty="0"/>
              <a:t>정해진 장소에서만 타요</a:t>
            </a:r>
            <a:endParaRPr lang="en-US" altLang="ko-KR" dirty="0"/>
          </a:p>
        </p:txBody>
      </p:sp>
      <p:sp>
        <p:nvSpPr>
          <p:cNvPr id="26" name="TextBox 25"/>
          <p:cNvSpPr txBox="1"/>
          <p:nvPr/>
        </p:nvSpPr>
        <p:spPr>
          <a:xfrm>
            <a:off x="7805581" y="5285200"/>
            <a:ext cx="3649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/>
              <a:t>한복과 드레스를 </a:t>
            </a:r>
            <a:r>
              <a:rPr lang="ko-KR" altLang="en-US" sz="2000" b="1" dirty="0"/>
              <a:t>입고 이동할 때는 </a:t>
            </a:r>
            <a:r>
              <a:rPr lang="ko-KR" altLang="en-US" sz="2000" b="1" dirty="0" smtClean="0"/>
              <a:t>걸어 </a:t>
            </a:r>
            <a:r>
              <a:rPr lang="ko-KR" altLang="en-US" sz="2000" b="1" dirty="0"/>
              <a:t>다녀요</a:t>
            </a:r>
            <a:endParaRPr lang="en-US" altLang="ko-KR" sz="2000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그룹 10"/>
          <p:cNvGrpSpPr/>
          <p:nvPr/>
        </p:nvGrpSpPr>
        <p:grpSpPr>
          <a:xfrm>
            <a:off x="7536138" y="2097341"/>
            <a:ext cx="2547902" cy="674843"/>
            <a:chOff x="6984575" y="2163199"/>
            <a:chExt cx="2547902" cy="674843"/>
          </a:xfrm>
        </p:grpSpPr>
        <p:pic>
          <p:nvPicPr>
            <p:cNvPr id="7" name="그림 6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7576995" y="3372214"/>
            <a:ext cx="2547902" cy="674843"/>
            <a:chOff x="6984575" y="2163199"/>
            <a:chExt cx="2547902" cy="674843"/>
          </a:xfrm>
        </p:grpSpPr>
        <p:pic>
          <p:nvPicPr>
            <p:cNvPr id="19" name="그림 18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9933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7585616" y="4635436"/>
            <a:ext cx="2547902" cy="646331"/>
            <a:chOff x="6984575" y="2163199"/>
            <a:chExt cx="2547902" cy="580386"/>
          </a:xfrm>
        </p:grpSpPr>
        <p:pic>
          <p:nvPicPr>
            <p:cNvPr id="22" name="그림 21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507527"/>
            </a:xfrm>
            <a:prstGeom prst="rect">
              <a:avLst/>
            </a:prstGeom>
          </p:spPr>
        </p:pic>
        <p:sp>
          <p:nvSpPr>
            <p:cNvPr id="24" name="직사각형 23"/>
            <p:cNvSpPr/>
            <p:nvPr/>
          </p:nvSpPr>
          <p:spPr>
            <a:xfrm>
              <a:off x="7533212" y="2163199"/>
              <a:ext cx="1999265" cy="5803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72" y="690733"/>
            <a:ext cx="6923236" cy="5506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직사각형 26"/>
          <p:cNvSpPr/>
          <p:nvPr/>
        </p:nvSpPr>
        <p:spPr>
          <a:xfrm>
            <a:off x="8297246" y="94678"/>
            <a:ext cx="40930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꽃가마와</a:t>
            </a:r>
            <a:r>
              <a:rPr lang="ko-KR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4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꽃길</a:t>
            </a:r>
            <a:endParaRPr lang="en-US" altLang="ko-KR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688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65509" y="3069193"/>
            <a:ext cx="209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한복을 입어요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37328" y="6332639"/>
            <a:ext cx="1812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가마를 타요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957493" y="5904419"/>
            <a:ext cx="167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말을 타요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98829" y="6140515"/>
            <a:ext cx="384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/>
              <a:t>초례상에서</a:t>
            </a:r>
            <a:r>
              <a:rPr lang="ko-KR" altLang="en-US" dirty="0"/>
              <a:t> 전통혼례를 경험해요</a:t>
            </a:r>
          </a:p>
        </p:txBody>
      </p:sp>
      <p:sp>
        <p:nvSpPr>
          <p:cNvPr id="15" name="자유형 14"/>
          <p:cNvSpPr/>
          <p:nvPr/>
        </p:nvSpPr>
        <p:spPr>
          <a:xfrm>
            <a:off x="7897091" y="0"/>
            <a:ext cx="4294909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8017816" y="23630"/>
            <a:ext cx="456515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꽃가마와</a:t>
            </a:r>
            <a:r>
              <a:rPr lang="ko-KR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4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꽃길</a:t>
            </a:r>
            <a:endParaRPr lang="en-US" altLang="ko-KR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631" y="2208431"/>
            <a:ext cx="4979883" cy="3760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45" y="228601"/>
            <a:ext cx="3780541" cy="2755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07" y="3620023"/>
            <a:ext cx="2258838" cy="26406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980" y="2671873"/>
            <a:ext cx="2303502" cy="3081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094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자유형 14"/>
          <p:cNvSpPr/>
          <p:nvPr/>
        </p:nvSpPr>
        <p:spPr>
          <a:xfrm>
            <a:off x="8203419" y="-18552"/>
            <a:ext cx="4005405" cy="1814695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9059388" y="0"/>
            <a:ext cx="277096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o-KR" alt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꽃가마와</a:t>
            </a:r>
            <a:r>
              <a:rPr lang="ko-KR" alt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48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꽃길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0931" y="2037813"/>
            <a:ext cx="3385440" cy="38395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441" y="228600"/>
            <a:ext cx="3931342" cy="2981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91" y="295512"/>
            <a:ext cx="3221702" cy="2685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859" y="3915663"/>
            <a:ext cx="3277776" cy="2313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309185" y="3305177"/>
            <a:ext cx="3306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신랑과 신부로 꾸며보아요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99180" y="6383409"/>
            <a:ext cx="3492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앨범에 결혼식 사진을 남겨요 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1630" y="3103935"/>
            <a:ext cx="2416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사회자와 주례사가 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되어보아요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370184" y="5966177"/>
            <a:ext cx="362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신랑과 신부가 되어 입장을 해요</a:t>
            </a:r>
            <a:endParaRPr lang="en-US" altLang="ko-KR" dirty="0" smtClean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89" y="3915663"/>
            <a:ext cx="2077406" cy="24677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6425" y="6459422"/>
            <a:ext cx="3306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전동 자동차를 타요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317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80673" y="2584219"/>
            <a:ext cx="4851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다양한 재료와 미용도구들을 이용하여 </a:t>
            </a:r>
            <a:endParaRPr lang="en-US" altLang="ko-KR" dirty="0"/>
          </a:p>
          <a:p>
            <a:r>
              <a:rPr lang="ko-KR" altLang="en-US" dirty="0"/>
              <a:t>머리와 몸을 꾸미며 미용실 놀이를 경험해요</a:t>
            </a:r>
            <a:endParaRPr lang="en-US" altLang="ko-KR" dirty="0"/>
          </a:p>
        </p:txBody>
      </p:sp>
      <p:sp>
        <p:nvSpPr>
          <p:cNvPr id="25" name="TextBox 24"/>
          <p:cNvSpPr txBox="1"/>
          <p:nvPr/>
        </p:nvSpPr>
        <p:spPr>
          <a:xfrm>
            <a:off x="7189511" y="4201297"/>
            <a:ext cx="437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친구들과 미용도구들을 나눠서 이용해요</a:t>
            </a:r>
            <a:endParaRPr lang="en-US" altLang="ko-KR" dirty="0"/>
          </a:p>
        </p:txBody>
      </p:sp>
      <p:sp>
        <p:nvSpPr>
          <p:cNvPr id="26" name="TextBox 25"/>
          <p:cNvSpPr txBox="1"/>
          <p:nvPr/>
        </p:nvSpPr>
        <p:spPr>
          <a:xfrm>
            <a:off x="7182195" y="5557320"/>
            <a:ext cx="437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미용도구들을 조심해서 사용해요</a:t>
            </a:r>
            <a:endParaRPr lang="en-US" altLang="ko-KR" sz="2000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9056915" y="28250"/>
            <a:ext cx="273449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o-KR" altLang="en-US" sz="5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도로시</a:t>
            </a:r>
            <a:endParaRPr lang="en-US" altLang="ko-KR" sz="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  미용실</a:t>
            </a:r>
            <a:endParaRPr lang="en-US" altLang="ko-KR" sz="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6911451" y="1856709"/>
            <a:ext cx="2547902" cy="674843"/>
            <a:chOff x="6984575" y="2163199"/>
            <a:chExt cx="2547902" cy="674843"/>
          </a:xfrm>
        </p:grpSpPr>
        <p:pic>
          <p:nvPicPr>
            <p:cNvPr id="7" name="그림 6" descr="Light Bulb Idea Enlightenment · Free vector graphic on Pixabay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6920290" y="3482030"/>
            <a:ext cx="2547902" cy="674843"/>
            <a:chOff x="6984575" y="2163199"/>
            <a:chExt cx="2547902" cy="674843"/>
          </a:xfrm>
        </p:grpSpPr>
        <p:pic>
          <p:nvPicPr>
            <p:cNvPr id="19" name="그림 18" descr="Light Bulb Idea Enlightenment · Free vector graphic on Pixabay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9933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6936916" y="4836333"/>
            <a:ext cx="2547902" cy="674843"/>
            <a:chOff x="6984575" y="2163199"/>
            <a:chExt cx="2547902" cy="674843"/>
          </a:xfrm>
        </p:grpSpPr>
        <p:pic>
          <p:nvPicPr>
            <p:cNvPr id="22" name="그림 21" descr="Light Bulb Idea Enlightenment · Free vector graphic on Pixabay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4" name="직사각형 23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24" y="235149"/>
            <a:ext cx="4329527" cy="3095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012" y="3565965"/>
            <a:ext cx="4356352" cy="3075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6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6411" y="2605032"/>
            <a:ext cx="485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직원과 손님이 되어 직접 주문도 받아보고 </a:t>
            </a:r>
            <a:endParaRPr lang="en-US" altLang="ko-KR" dirty="0"/>
          </a:p>
          <a:p>
            <a:r>
              <a:rPr lang="ko-KR" altLang="en-US" dirty="0"/>
              <a:t>음식을 손님들에게 서비스 해 보아요</a:t>
            </a:r>
            <a:endParaRPr lang="en-US" altLang="ko-KR" dirty="0"/>
          </a:p>
        </p:txBody>
      </p:sp>
      <p:sp>
        <p:nvSpPr>
          <p:cNvPr id="25" name="TextBox 24"/>
          <p:cNvSpPr txBox="1"/>
          <p:nvPr/>
        </p:nvSpPr>
        <p:spPr>
          <a:xfrm>
            <a:off x="7272641" y="4151420"/>
            <a:ext cx="4372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의자를 넣고 뺄 때 손가락 다치지 않도록 조심하고 음식을 옮길 때 천천히 걸어요</a:t>
            </a:r>
            <a:endParaRPr lang="en-US" altLang="ko-KR" dirty="0"/>
          </a:p>
        </p:txBody>
      </p:sp>
      <p:sp>
        <p:nvSpPr>
          <p:cNvPr id="26" name="TextBox 25"/>
          <p:cNvSpPr txBox="1"/>
          <p:nvPr/>
        </p:nvSpPr>
        <p:spPr>
          <a:xfrm>
            <a:off x="7248697" y="5623819"/>
            <a:ext cx="4613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음식 쟁반은 두 손으로 잡고 이동해요</a:t>
            </a:r>
            <a:endParaRPr lang="en-US" altLang="ko-KR" sz="2000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621487" y="71795"/>
            <a:ext cx="343830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o-KR" alt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무지개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  레스토랑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6987190" y="1856709"/>
            <a:ext cx="2547902" cy="674843"/>
            <a:chOff x="6984575" y="2163199"/>
            <a:chExt cx="2547902" cy="674843"/>
          </a:xfrm>
        </p:grpSpPr>
        <p:pic>
          <p:nvPicPr>
            <p:cNvPr id="7" name="그림 6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7003420" y="3340709"/>
            <a:ext cx="2547902" cy="674843"/>
            <a:chOff x="6984575" y="2163199"/>
            <a:chExt cx="2547902" cy="674843"/>
          </a:xfrm>
        </p:grpSpPr>
        <p:pic>
          <p:nvPicPr>
            <p:cNvPr id="19" name="그림 18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9933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7003420" y="4902837"/>
            <a:ext cx="2547902" cy="674843"/>
            <a:chOff x="6984575" y="2163199"/>
            <a:chExt cx="2547902" cy="674843"/>
          </a:xfrm>
        </p:grpSpPr>
        <p:pic>
          <p:nvPicPr>
            <p:cNvPr id="22" name="그림 21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4" name="직사각형 23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56" y="1031931"/>
            <a:ext cx="2830780" cy="360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892" y="4094066"/>
            <a:ext cx="3412986" cy="25099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250" y="349594"/>
            <a:ext cx="2691350" cy="3423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269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43809" y="2545763"/>
            <a:ext cx="437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경찰관의상을 착용한 후 경찰관이 되어 </a:t>
            </a:r>
            <a:endParaRPr lang="en-US" altLang="ko-KR" dirty="0"/>
          </a:p>
          <a:p>
            <a:r>
              <a:rPr lang="ko-KR" altLang="en-US" dirty="0"/>
              <a:t>출동도 하고 미아도 찾아 보아요</a:t>
            </a:r>
            <a:r>
              <a:rPr lang="en-US" altLang="ko-KR" dirty="0"/>
              <a:t> </a:t>
            </a:r>
          </a:p>
          <a:p>
            <a:r>
              <a:rPr lang="en-US" altLang="ko-KR" dirty="0"/>
              <a:t>112</a:t>
            </a:r>
            <a:r>
              <a:rPr lang="ko-KR" altLang="en-US" dirty="0"/>
              <a:t>신고도 해 보아요</a:t>
            </a:r>
            <a:endParaRPr lang="en-US" altLang="ko-KR" dirty="0"/>
          </a:p>
        </p:txBody>
      </p:sp>
      <p:sp>
        <p:nvSpPr>
          <p:cNvPr id="25" name="TextBox 24"/>
          <p:cNvSpPr txBox="1"/>
          <p:nvPr/>
        </p:nvSpPr>
        <p:spPr>
          <a:xfrm>
            <a:off x="7557915" y="4309152"/>
            <a:ext cx="428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경찰차를 타고 내릴 때 친구랑 </a:t>
            </a:r>
            <a:endParaRPr lang="en-US" altLang="ko-KR" dirty="0"/>
          </a:p>
          <a:p>
            <a:r>
              <a:rPr lang="ko-KR" altLang="en-US" dirty="0"/>
              <a:t>부딪치지 않도록 조심해요</a:t>
            </a:r>
            <a:endParaRPr lang="en-US" altLang="ko-KR" dirty="0"/>
          </a:p>
        </p:txBody>
      </p:sp>
      <p:sp>
        <p:nvSpPr>
          <p:cNvPr id="26" name="TextBox 25"/>
          <p:cNvSpPr txBox="1"/>
          <p:nvPr/>
        </p:nvSpPr>
        <p:spPr>
          <a:xfrm>
            <a:off x="7557915" y="5688992"/>
            <a:ext cx="3556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경찰서에서는 걸어 다녀요</a:t>
            </a:r>
            <a:r>
              <a:rPr lang="en-US" altLang="ko-KR" sz="2000" b="1" dirty="0"/>
              <a:t>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382944" y="299072"/>
            <a:ext cx="3809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누리 경찰서</a:t>
            </a:r>
            <a:endParaRPr lang="en-US" altLang="ko-KR" sz="5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7308923" y="1856709"/>
            <a:ext cx="2547902" cy="674843"/>
            <a:chOff x="6984575" y="2163199"/>
            <a:chExt cx="2547902" cy="674843"/>
          </a:xfrm>
        </p:grpSpPr>
        <p:pic>
          <p:nvPicPr>
            <p:cNvPr id="7" name="그림 6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7325855" y="3614070"/>
            <a:ext cx="2547902" cy="674843"/>
            <a:chOff x="6984575" y="2163199"/>
            <a:chExt cx="2547902" cy="674843"/>
          </a:xfrm>
        </p:grpSpPr>
        <p:pic>
          <p:nvPicPr>
            <p:cNvPr id="19" name="그림 18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9933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7326331" y="5058032"/>
            <a:ext cx="2547902" cy="715492"/>
            <a:chOff x="6984575" y="2163199"/>
            <a:chExt cx="2547902" cy="646331"/>
          </a:xfrm>
        </p:grpSpPr>
        <p:pic>
          <p:nvPicPr>
            <p:cNvPr id="22" name="그림 21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575" y="2236059"/>
              <a:ext cx="538442" cy="512332"/>
            </a:xfrm>
            <a:prstGeom prst="rect">
              <a:avLst/>
            </a:prstGeom>
          </p:spPr>
        </p:pic>
        <p:sp>
          <p:nvSpPr>
            <p:cNvPr id="24" name="직사각형 23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56" y="3686929"/>
            <a:ext cx="2149908" cy="2961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116" y="225814"/>
            <a:ext cx="2515532" cy="3022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86" y="225814"/>
            <a:ext cx="3949031" cy="3117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2647" y="3660905"/>
            <a:ext cx="4031001" cy="2955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609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Crane</Template>
  <TotalTime>2478</TotalTime>
  <Words>276</Words>
  <Application>Microsoft Office PowerPoint</Application>
  <PresentationFormat>와이드스크린</PresentationFormat>
  <Paragraphs>102</Paragraphs>
  <Slides>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7" baseType="lpstr">
      <vt:lpstr>HY나무L</vt:lpstr>
      <vt:lpstr>HY헤드라인M</vt:lpstr>
      <vt:lpstr>맑은 고딕</vt:lpstr>
      <vt:lpstr>Arial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요청사항</dc:creator>
  <cp:lastModifiedBy>user</cp:lastModifiedBy>
  <cp:revision>203</cp:revision>
  <cp:lastPrinted>2020-05-13T06:38:00Z</cp:lastPrinted>
  <dcterms:created xsi:type="dcterms:W3CDTF">2018-03-23T07:52:42Z</dcterms:created>
  <dcterms:modified xsi:type="dcterms:W3CDTF">2021-02-10T05:25:03Z</dcterms:modified>
</cp:coreProperties>
</file>